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85" r:id="rId4"/>
    <p:sldId id="29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96" r:id="rId33"/>
    <p:sldId id="286" r:id="rId34"/>
    <p:sldId id="289" r:id="rId35"/>
    <p:sldId id="290" r:id="rId36"/>
    <p:sldId id="291" r:id="rId37"/>
    <p:sldId id="292" r:id="rId38"/>
    <p:sldId id="301" r:id="rId39"/>
    <p:sldId id="293" r:id="rId40"/>
    <p:sldId id="308" r:id="rId41"/>
    <p:sldId id="297" r:id="rId42"/>
    <p:sldId id="298" r:id="rId43"/>
    <p:sldId id="310" r:id="rId44"/>
    <p:sldId id="311" r:id="rId45"/>
    <p:sldId id="299" r:id="rId46"/>
    <p:sldId id="300" r:id="rId47"/>
    <p:sldId id="309" r:id="rId48"/>
    <p:sldId id="312" r:id="rId49"/>
    <p:sldId id="302" r:id="rId50"/>
    <p:sldId id="303" r:id="rId51"/>
    <p:sldId id="314" r:id="rId52"/>
    <p:sldId id="315" r:id="rId53"/>
    <p:sldId id="304" r:id="rId54"/>
    <p:sldId id="306" r:id="rId55"/>
    <p:sldId id="316" r:id="rId56"/>
    <p:sldId id="317" r:id="rId57"/>
    <p:sldId id="305" r:id="rId58"/>
    <p:sldId id="307" r:id="rId59"/>
    <p:sldId id="313" r:id="rId60"/>
    <p:sldId id="287" r:id="rId61"/>
    <p:sldId id="288" r:id="rId62"/>
    <p:sldId id="324" r:id="rId63"/>
    <p:sldId id="333" r:id="rId64"/>
    <p:sldId id="318" r:id="rId65"/>
    <p:sldId id="319" r:id="rId66"/>
    <p:sldId id="325" r:id="rId67"/>
    <p:sldId id="329" r:id="rId68"/>
    <p:sldId id="326" r:id="rId69"/>
    <p:sldId id="330" r:id="rId70"/>
    <p:sldId id="327" r:id="rId71"/>
    <p:sldId id="331" r:id="rId72"/>
    <p:sldId id="328" r:id="rId73"/>
    <p:sldId id="332" r:id="rId74"/>
    <p:sldId id="335" r:id="rId75"/>
    <p:sldId id="322" r:id="rId7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109D0"/>
    <a:srgbClr val="700461"/>
    <a:srgbClr val="FF00FF"/>
    <a:srgbClr val="006600"/>
    <a:srgbClr val="FFFF66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5" autoAdjust="0"/>
    <p:restoredTop sz="94660"/>
  </p:normalViewPr>
  <p:slideViewPr>
    <p:cSldViewPr>
      <p:cViewPr>
        <p:scale>
          <a:sx n="66" d="100"/>
          <a:sy n="66" d="100"/>
        </p:scale>
        <p:origin x="-7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D27-D1D7-4630-8C7E-E26FB284344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FC38-9C21-4E0B-A37C-A1BEA200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D27-D1D7-4630-8C7E-E26FB284344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FC38-9C21-4E0B-A37C-A1BEA200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D27-D1D7-4630-8C7E-E26FB284344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FC38-9C21-4E0B-A37C-A1BEA200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D27-D1D7-4630-8C7E-E26FB284344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FC38-9C21-4E0B-A37C-A1BEA200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D27-D1D7-4630-8C7E-E26FB284344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FC38-9C21-4E0B-A37C-A1BEA200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D27-D1D7-4630-8C7E-E26FB284344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FC38-9C21-4E0B-A37C-A1BEA200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D27-D1D7-4630-8C7E-E26FB284344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FC38-9C21-4E0B-A37C-A1BEA200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D27-D1D7-4630-8C7E-E26FB284344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FC38-9C21-4E0B-A37C-A1BEA200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D27-D1D7-4630-8C7E-E26FB284344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FC38-9C21-4E0B-A37C-A1BEA200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D27-D1D7-4630-8C7E-E26FB284344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FC38-9C21-4E0B-A37C-A1BEA200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D27-D1D7-4630-8C7E-E26FB284344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F6FC38-9C21-4E0B-A37C-A1BEA20012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D4CD27-D1D7-4630-8C7E-E26FB284344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F6FC38-9C21-4E0B-A37C-A1BEA200124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4.xml"/><Relationship Id="rId18" Type="http://schemas.openxmlformats.org/officeDocument/2006/relationships/slide" Target="slide41.xml"/><Relationship Id="rId3" Type="http://schemas.openxmlformats.org/officeDocument/2006/relationships/audio" Target="../media/audio1.wav"/><Relationship Id="rId7" Type="http://schemas.openxmlformats.org/officeDocument/2006/relationships/slide" Target="slide34.xml"/><Relationship Id="rId12" Type="http://schemas.openxmlformats.org/officeDocument/2006/relationships/slide" Target="slide43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51.xml"/><Relationship Id="rId20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11" Type="http://schemas.openxmlformats.org/officeDocument/2006/relationships/slide" Target="slide33.xml"/><Relationship Id="rId5" Type="http://schemas.openxmlformats.org/officeDocument/2006/relationships/slide" Target="slide3.xml"/><Relationship Id="rId15" Type="http://schemas.openxmlformats.org/officeDocument/2006/relationships/slide" Target="slide40.xml"/><Relationship Id="rId10" Type="http://schemas.openxmlformats.org/officeDocument/2006/relationships/slide" Target="slide39.xml"/><Relationship Id="rId19" Type="http://schemas.openxmlformats.org/officeDocument/2006/relationships/slide" Target="slide46.xml"/><Relationship Id="rId4" Type="http://schemas.openxmlformats.org/officeDocument/2006/relationships/slide" Target="slide45.xml"/><Relationship Id="rId9" Type="http://schemas.openxmlformats.org/officeDocument/2006/relationships/slide" Target="slide49.xml"/><Relationship Id="rId14" Type="http://schemas.openxmlformats.org/officeDocument/2006/relationships/slide" Target="slide5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/>
              <a:t>Інтелектуальна гра</a:t>
            </a:r>
            <a:br>
              <a:rPr lang="uk-UA" i="1" dirty="0" smtClean="0"/>
            </a:br>
            <a:r>
              <a:rPr lang="uk-UA" i="1" dirty="0" smtClean="0"/>
              <a:t>для учнів початкових класів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86190"/>
            <a:ext cx="7854696" cy="2286016"/>
          </a:xfrm>
        </p:spPr>
        <p:txBody>
          <a:bodyPr>
            <a:normAutofit/>
          </a:bodyPr>
          <a:lstStyle/>
          <a:p>
            <a:pPr algn="ctr"/>
            <a:r>
              <a:rPr lang="uk-UA" sz="8000" i="1" dirty="0" smtClean="0">
                <a:solidFill>
                  <a:srgbClr val="FF99FF"/>
                </a:solidFill>
                <a:latin typeface="Comic Sans MS" pitchFamily="66" charset="0"/>
              </a:rPr>
              <a:t>Найрозумніший</a:t>
            </a:r>
            <a:endParaRPr lang="ru-RU" sz="8000" i="1" dirty="0">
              <a:solidFill>
                <a:srgbClr val="FF99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2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avepic.su/842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3143272" cy="4762500"/>
          </a:xfrm>
          <a:prstGeom prst="rect">
            <a:avLst/>
          </a:prstGeom>
          <a:noFill/>
        </p:spPr>
      </p:pic>
      <p:sp>
        <p:nvSpPr>
          <p:cNvPr id="3" name="Месяц 2"/>
          <p:cNvSpPr/>
          <p:nvPr/>
        </p:nvSpPr>
        <p:spPr>
          <a:xfrm flipH="1">
            <a:off x="2357422" y="857232"/>
            <a:ext cx="1643074" cy="5000660"/>
          </a:xfrm>
          <a:prstGeom prst="moon">
            <a:avLst>
              <a:gd name="adj" fmla="val 176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8" name="Picture 4" descr="http://zabor.zp.ua/www/sites/default/files/images/1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857232"/>
            <a:ext cx="4233864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714356"/>
            <a:ext cx="814393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4. З чого виростають рослини?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а) плода;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    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б)кореня;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в) квітки;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    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г)насіння.</a:t>
            </a:r>
            <a:endParaRPr kumimoji="0" lang="uk-UA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2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encrypted-tbn0.gstatic.com/images?q=tbn:ANd9GcTo5RLWoAFCdCi30n8EuQRAJP2N5pCIxevkigi8CjDAAT_R-w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2143125" cy="4000528"/>
          </a:xfrm>
          <a:prstGeom prst="rect">
            <a:avLst/>
          </a:prstGeom>
          <a:noFill/>
        </p:spPr>
      </p:pic>
      <p:sp>
        <p:nvSpPr>
          <p:cNvPr id="3" name="Месяц 2"/>
          <p:cNvSpPr/>
          <p:nvPr/>
        </p:nvSpPr>
        <p:spPr>
          <a:xfrm flipH="1">
            <a:off x="1785918" y="1500174"/>
            <a:ext cx="1285884" cy="4429156"/>
          </a:xfrm>
          <a:prstGeom prst="moon">
            <a:avLst>
              <a:gd name="adj" fmla="val 17677"/>
            </a:avLst>
          </a:prstGeom>
          <a:solidFill>
            <a:srgbClr val="FFC0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sedna-agro.com.ua/images/katalog/dobriva/mikrodobriva/vuksal/dobriva_dlja_obrobki_nasinnja/vuksal_terios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428736"/>
            <a:ext cx="4857784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642918"/>
            <a:ext cx="842968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5. Спеціальність лікаря </a:t>
            </a:r>
            <a:r>
              <a:rPr kumimoji="0" lang="uk-UA" sz="5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Айболита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а) хірург;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 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б) ветеринар;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в) санітар;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г) окуліст.</a:t>
            </a:r>
            <a:endParaRPr kumimoji="0" lang="uk-UA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avepic.su/842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3143272" cy="4762500"/>
          </a:xfrm>
          <a:prstGeom prst="rect">
            <a:avLst/>
          </a:prstGeom>
          <a:noFill/>
        </p:spPr>
      </p:pic>
      <p:sp>
        <p:nvSpPr>
          <p:cNvPr id="3" name="Месяц 2"/>
          <p:cNvSpPr/>
          <p:nvPr/>
        </p:nvSpPr>
        <p:spPr>
          <a:xfrm flipH="1">
            <a:off x="2357422" y="857232"/>
            <a:ext cx="1643074" cy="5000660"/>
          </a:xfrm>
          <a:prstGeom prst="moon">
            <a:avLst>
              <a:gd name="adj" fmla="val 176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cs10928.vk.me/u100680494/144638864/x_98b64d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785794"/>
            <a:ext cx="4214842" cy="5214974"/>
          </a:xfrm>
          <a:prstGeom prst="rect">
            <a:avLst/>
          </a:prstGeom>
          <a:noFill/>
        </p:spPr>
      </p:pic>
      <p:sp>
        <p:nvSpPr>
          <p:cNvPr id="25604" name="AutoShape 4" descr="data:image/jpeg;base64,/9j/4AAQSkZJRgABAQAAAQABAAD/2wCEAAkGBxMSEhUTExMWFhUXGBgXFxgYGBcdGhgYGxoYGBcaGRgaHiggGB4lIBkeITEhJSkrLy4uHR8zODMtNygtLisBCgoKDg0OGxAQGy0mICYvLzAvLzAtLS0tLS0tLS0tLS0tLS0tLS0tLS0tLS0tLS0tLS0tLS0tLS0tLS0tLS0tLf/AABEIAQ4AugMBEQACEQEDEQH/xAAbAAACAgMBAAAAAAAAAAAAAAAEBQMGAAECB//EAEMQAAIBAgQDBgMFBQcEAQUAAAECEQMhAAQSMQVBUQYTIjJhcYGRoRQjQlKxB2LB0fAzU3KCkrLhFUNzovEWJLPC0v/EABsBAAEFAQEAAAAAAAAAAAAAAAQAAgMFBgEH/8QAOxEAAQQBAgUCBAQEBQMFAAAAAQACAxEEEiEFEzFBUSJhBnGBoRQykbEjQsHRFTNS4fAkNPEHFkNTcv/aAAwDAQACEQMRAD8AfxjSgrzO1kYVpWsjCStZGOpWsjCStajCStbjCStZGEla1GEla3GElayMJK1kYSVrIxwmkrWowiUrWRhApWsjHV21uMJctajCStZGElayMJK1kYSVrcYSVrIwkrWtOElan04jtNtaC4VpWs04WpK1mjC1LlrenCtK1orhal21mnC1JWs04WpctYVwrStZowtS7azRhakrXVOiWIABJPIYjlnZE0ueaAUkMT5nhjBZTjLdn+btHov88ZrJ+I6NQt+pWmxvhtxFzu+g/ujBwKj0b5nFceP5hN2K+Ssf/b+IBVH9UPmOzw/AxHo1/qMGY/xI8bSt29kHP8Ntq4XUfdJcxlWpnSwg/r7HGmxsyPIbqjdazGTiyYztEgpRhcEaqQ9rNGFqSWaMdtK1mnCtK1hXHNSVrNGFqXLWBMLUla1pwtS7aJ0YitRWtFMK0rW9GFaVrNGFaVrTKAJO289MLUuiydl1w/I18xeigWnyq1ZCn1RB4qg9SVB5E4Fky2t2atDh8BkkGqY0PHdME7KVhAbN056CgR8gaxOB/wAbIFaf+3saurv1S2pRZHek8FkIBIEBgQCrAGSAdtzBBEmJwZDMXttZviWEcSXRdjqFvTia1W2tacK0rW1pzthrpA1up3QJ8bXPcA3qrLw3JCmv7x3P8B6YwnEeIPypDv6R0C9E4Xw1mLEP9R6lGYrOqtlmFaSzHeiSgzeVWouk/A9D1GCcXLkxnhzPqg83Djyoix4+R8KhdoMxVy7imEF7BjJk9AAN4vf5WONZlcTk5bXwtvV9isXBwtjZXMmdWn7hKMvxSsWjUWjeEEfHwg4pjxnLjNkj5Ky/wnFeNh9UTmO01OmPENTRYLsfUz5fa+LXH44Hx25lFAu4C8v9LvSl9PtZUc+GkPr9WJA+mIJuNzD8oARTOAxAepxRTdonXemDtOm/1BxyHjkxPrApck4HFXocbR2V7RUH3JQ/vf8AG3xjFnFxeCQ0dvn0VZPwfJj3AtMcvmqdQwjBt9trQDfbng2LKildpY4E+yBlxpYRb20ptGJ7CHtT6cQWuUs04VpUsK47aVLCuOWu6VJ2ay9PNVSz3ppemn4ahmC7fmUHyjY+a9oBnnLjQWz4RwoQtE0g9R+yvMYGV8vB+3XHTVz/AHi0u6qZdtAJaWY03JDEWj2E2Ivivnm9ew6La8H4e38KdZBD+3hWrh/E6uap0s3Wp6HZmy7EIyq4A72i66iZWDUWZIJOLXBlJ6rzj4w4dHHfKN6CmOnFmSsBpWacLUlpR3B6INSfyifjsMU/G59GNpHV2yvPh/G5mVqPRov69k+xjFv1mEBS6swqSWY6kh83n6VK9Soif4mAPy3OFpJ6JheAqt2j4plqykJVuQVJCvbodr4vOG5bGRPhkdQPRZzi+M587J4hZHX3CpGTdgZUiRymD8AYxTyMaTTv1RjQa6Kv1axd2d92Mn48sWIGlgAU1bIulk6jgAkKOQJj6CcQOlYz3StMMrwllME+B4VmUzoP4X9IPwjUOeJcXIY9+h3Q7bobKNN5jfzN3/uEyyfZeuSDUqrA2tqt9P1xaM4OXdTQ9lVy8eY38jTasuQyC0gQLk7kxJ6bWAxcYmJFjN0s+pWfzMyTKdb+nhFYLt3lB0uqtQKCzEBQJJNgANyTiAvAFlSNY5xoJI3a3KAx3hPqEeP0wJ/iEINWrMcHyiL0pjkeJUa39nUDemx+RvgiLIZLs0oOfElh/O2kVUSQR1BGJb7KFhAIcUBwXNNS0RZqUIy8pAAI/wAJEEehGK0il6RjzNmjEje69EyeaWqgddj9OoPrjimSHtXwLJvRrGqi0zVKaqiKO9LgjRBgljaI6TiGYxhhL9h5REOZLjuD2u/L0STN5/L0sj9lpJXJpqCmoKWVlbWkksAwJH4Ztb0wLHxPFaG6XWFXZuUzJ1czq5D0szU1KKlMKHmNL6oMFtLeEcgbiRaMF4HGosyV0bRVdFj8zhfJj1tN0joxb6lUJlwTdvYfxxn+P/kYfcrVfDBGuT5BNsZndbBZjoSQ3EM/ToIalVtKDcwTHTYYe1pcaCaSALVK47+0VANGUUs5sHK2k2GlN2Pv8jgiPHPUqB8/YKh8Tes1VlZy1T/uGZhvxDVzjadpBiwGCNLGjdDOO+6IyXD7anYxzuQPbqcCyzXs0KPUVLm84qwqICTsWkkdTc2xyKNx3cV0WUqo111jwi7eb35gbD2wW9rtHVdTzL19NiARsRAjpiueD5USKWmfPSJtuu8e3UfXEeoE6XdV3smvCc9UIlULD8oZZ9SoJkfofTGj4VNltAafUz57qg4ljwEkjZ3y2T8DGk1LPFtLNOFaZutvTBBBAIIgg7EHcHDKB2U7badQ2KovaXssKKtWoklBcoT5epBPmA6b+uKfLw2stwK0vD+JOlIjf18qvcPzWgllVWYQRqLQv7wgiT74r2u5brrdW08XMbpvburRw7tZUKQ4Usb6ogAdNI395wQ7isrG9LKqZeDRa7B2UtLiv3neMWvCvIAGnk9h+Gbk8p6Yhg4lLLLU1bq1woGwN0N6K2cO479mBBBbX5VG5Yep2HU8rc4Bsp5mQtLn9P3RksrYhqcgW4jUrOa1Z5FNfCqjwqzSDpXctACgm51HYGMZTPzJcloj6WensFXMnMtkqZU1QzKAw3Ez6gEx6zilcdB0g2FFJGCQVGss6BiGhmYECB4V06Yk3BY/LGi+HYmnKJbtQ7/uhuKHTAa7phGNvay9Irh1TS/obfyxWcWi5mOa7bq34JkCHKF9DsneMiPC3tpdQ47lncItZCxMCDYnoreVj6AziTlPHVRiZhdpB3TBgCIIkHkcMBropCkv/wBOZKi/2gUVQpLSJCrYyQgOkHpAxJzXHa1GWMb6qVArUspDd1TrIwM6ndSCJ8pA5md7meuHPfexQMj2EUEMPvDGyjYch/ziAnSKUKTZlXl6jKygghJBFthAOD2aaDQb8qUbBLaJEj3GCHD0ml2irVRQOmoGbt8DqOKmS2voqN7SOq3TBp6Hm5LEDlC+GfiSf9OCZYgMcE/zf0QzJNUpA6BF5uCBUSIPmX16gfrgGFzgSLo+VOGgjcKw8EzmtdJMkbE7kep5kbfLrjYcKzTNHof+ZvVZbieIIpLb0KZxi1VbpCScT7QKjNTQAsARqPlDxYHr0J5H4xVzcQY1xjad1b4/DnOAe/p49lWjnSzam8RPM3+XQegxmciWSVxLyVoIoWRimCljCjUu0Kw2cWj/ABRYj3xE0zM6bhT2k9NWpEsVYrJKx8vNyicGup4q13qjshxYlwrnu1O5Mt/62nDBix6gSSmSlzWEtFlWPJUQuqH7wLCK1vKACAI99/adsQ8XlcZgwm2ivr7qonnfLp1ikfkFC0JIuAGI6lQCPqBipcXSThoPU19CisbdtDymnFsqct4Zkmk1ST+dbVPhLKfji04lw5kT4tHfYo6aIAilHxFaIfLvQdXpuI1IQysyhqbNqFiSSoPqMX7Wsgy2VtqaR+m6E4vFcBrsioxd6lkqSjO8RLErRIAFmqG4EbhBsxHMmw9SCBTcR4tHAOWz1O8I+DF0kOeN+wSxagzCsPtFaqJhvvX0n0KghCD0iMZiXLyIzZAF+wVs/OyehOymp5VFTu9I0xEQAI9hYfDARyHl/M7oMyP1ar3Vs7J59qlJkckvSfuyx3ZdKujHqdLAE8yrYs3kOa147/v3Wrw5+dEHHqu+1NLVQKmstJJGtmBMgXCgAi8x8sNaAppfy9aXnc01c0zLoZ8QBVpMEMqk2I6HcEjnaSMM1AuOyrXHY1upHomij3GsKWQjZpBKMBzmP16Y5kYr2zhhFg/soIJmyN1dFVBULU6jElmLLJMkn54NIAeA3ZFdVJUzZrjS0SikCFUWF4hQP6OJZXuNEqTDqBxDR+Y7org9PR4tZUSAwjUINp0i5je18Du0SyBj+nlWOfEXRFzBZG4Vk41lApQDyikiq3I3ab7Sd/jgjirHAsDB6QFk+HyhzXa+tqCjTCU6TMP7RqoPsCFUfqfjgfJh04jXAbkqeOUvnc3sAiuziMtXTIsWXcyRE2tE2B9hifhJua2kbjcf2Q/FADDRB+atcY1FhZvlnwqfluztQq8qVKgFQSIO8ix6RfGYj4fI4O17HstPJnxtcNO47qtcc106hpREQCbwTvAMcvTnhjcflH1o+GRsg1BCPVIIQE7jUZ3OIwywXFTp/lWEP6GYPuVI9jMRgB9g7KPuq9mlFOo6fhDEDqB+E/KMWbQXMDk8K09kqhNOoDuKm/UFEg/TFVxJh1tIHZVGcP4g+Sd5qq4y9c04LqjOk3BZRIkcxIGAsX05MZI7hOwXU6ikvA+PZjP5D7/UajGuodp/sqioBHN/EDawgRONNxXIiDmMPUG0fl5TGEN6lZwjK1svlloF1ZqbOwZlaSXdaupjqtBXlN53wLNxFksjHhv5env7IabMEo06U2bMVqm9XwEX0KoDAiwU3YD1DYbPxyctIqr/AFVWI4mHZu64zOUV6ZpmykAQtrCLD0tijjmcx+vuuteQbW8nlEpLpRYG/qT1JNzhTTPldb0nPLjZU2Ik1M+ydfSKzxIZwF2uEUKT/q1D/LjT4vDXy47N6O/X3Vlj8Rbis0FtlDdtWNQ0nNkUsCJ6jVPyUjCzMAwRB132UsXEjlP0htKucLyFSs2sKYmdRsBfrzjoMQw4MsxAAoeVybJjiFnc+ysyVsvSUI9WnqAIklQQGJkDcqPTGrhxHNYGAXQVIWyySF7WnyvO85lKdIVKdOr3sAEsAAu4gC51EDc4ocuLlShp6rRQPe9tuFeyCyNFm1BfMRA/U/QYdFC6eQMb16opjgHAlQ5TMtO/I/7ThskQH6q31khej9m3SQe+O2laZYwYtfUYY+i7fprJiHNAYLHlYfPY4OLQz6pvxPhS1kCkldJ1KVixgjbpfFZPjMmZoegIJ3wu1JRk8i9LNUw95DQw2aEYfAxy+pxU4mE7GyQOo7FWWTlNyMc0rLpxfWFThi7IxESVKGWRS8jqcar1tZqVWKQTpnw9VgDFHkTPd6SepWoix42VQQlGmodCGL6rm0ENzBE39557YjkoNoIpkTnMLvCeUEs3+Wfn/PFaSC5D33THN9k+/pmqjKH9/CwCgb/hMg79Lxi6x8UuhbpKCdmaZdJGyD7N8HXuhUqDV3gDBTOkLfTK7EkGZI5xyxSZ2WQ/RH2UOVkku0t7JvUydKNOkLqEQhKkjp4YkYDbkT/mu/mhxNIN7XKZNaagIDA8IUW8PQRYdZ/hhwyTI+3rhkLjblPTUlYcAnYxsf8AjA8jgHXH0TCRdhSgYjJJNlcWYQFpKPvxaFdgfxKjFf8AUBB+GDWcOyHM1huyfyyiKORqVbQyJzYgho6KDcH1MR64s8Hgz9QfNsPCbYZ6jun1GgqKFUQqgAAbACwGNS30ighXeo2ULxThwrhVJIUNLAbsIiJ5e/ScQTQiWtR2UsMrorLQk/FuE5lidLK1P8NMHQFHIadm9yfli3xcjHjGktRUE0Q/MN1WTUYEjaLcj8oJHxxctpwCsWu1CwguI0hDONysN69D/X8MUHGuG62idnUdR7IiJ9bFScNAVdQUAxbf+vjiTg8RMPNLKO9H2XJD6qS+mqGG0yd77Sd7D32xkJ5Hl7r8m1pYomaWkbp5R1VGKhdTMfKBM2ANvhvjXcDAiwGl57lUHEpGiY2rXwXhVemQWqwvOndv/YmE/wAowsmeKTZjd/Kzs8sT7Ab9U904CQdLIwrXKXbix9jhpciGtJK8d4hmKTJ9xQ7kMY87szAXvqMD4fPFG9zHP2HRaKJrwPU61rJITUSjTEuT8mJWB9L/APGI2RukPzR0foje53SlZc9RpUyyU3Z7AOTpiZHlIA5//OB8uOFrg1nUKrgL3DU7v0T/AIdRLZSuq+Yqyj/EaSx+oxacI/yPqUJk/wDcN+iEya6kQqPCyqVjaCAR9MY6Y6ZHA9bQz4najt3U3/TSF1LBqfinZvT0A5fGd5w78U1x0HZqMdjtdGGd1BTqgki4YbqbMPh09RbCfEWb9vKCfE5nULvESiUVSuAdKgu8eRbn48l9yRidkDju7YeSpo4Xv6Jhw7hAqhalVg4NxTWdA/xTeoeoMD92RONZgcOgiaH/AJj5Se7R6WjdPlWNsWoKFIW9OFaWlBcQzndwANTNMCYECJJPICR13GOWicbEdO6go8oyvWp0Kmada9VO8WnSprAS8amdHvAO5Htjli6V/HwVgj5hFjpaaZ7soaiMgzdddQjagRHPamDfaxGJGPLHauqb/h8HUNpUbj3Y3M5VTUGmtTF2KAhlHU0yTI9VJ9sXMHE2udpeKSfjED0qtvddvCwMHkeRg88WZDJAW9Qhwd9loGAANgIGHsjDQGtGwXCUvq5gamAXY7yPc/DGC4zCz8W7Rt5WhwZDyhaedk+LGlmFJPgqSr+kkaSDygm/pOJ+GcyaN0R6NFhVfGYGuZqA3Xp0YkWVpbAwkqWtOElSRZztKNqKFybAmQCTYAL5jO0WwdHw9xbqeaCtmYRI1ONKn9nuEs7uz0x3NEN3k9RdlQz5rbg2tfrmmQ29x7C0ZI8UGNO5UvYHLqc9UdlKxr7sQYkkmx2ss/TEsD2F+30RfEmyNxw0Dp1TrtBwvTXhRatpIA/NJ1AfRvicBZ2M4Tgs7qtxn3Hv2VsyeVFNAoABtOkQC0CTi5iby2gKukJcbS3NZZqIZlE0hLESAU3Zo1EArudxG1xEUXEuDc9/MiO/hGRTAij1S5s/UdZpU2B5d7AB91Et+mBMf4flJ/iEAI9uO49UwqcIruo73K6ouCrIY9tRVlPthz+C5MP+S6x4/wDOyTsZyVvkqNNiKtOskCfvHrlNJJgklioBIPmjY4glxM+MXpH0A/soXwhvUIhM/lqagK9IA+VaZUlj+4iXc+wOK78NlTvrS4n3Srb2TThVNqVAs6kGalQpuQGZn02/FB2HOcbrHjMULWnsFXz096T8M7Xd9WSkETxmPDV1OLEyV0xYCTfrhrMoufp0kJnJ70f6K1aMEqPSkXG2++pj8tNyT01Mmn/a3yw4BW/C2j1X7JB2Z7F6syKlTNDu0NNqbCoheqQVJVhqJUWI64GbDT9RK2c3FmuxRExg367dPf5r18YKVAsbCSXkXa7KjuaFVBCaqiqALBHYvS9gFH1xb8Jk/iOaVS2DM6lV6SFmCjni8e8NaSpmizuie2PZVsqoq61ZWIQ2hpgkW2O0T7YxvEZ2TkPAoorhuRqJYoOz3D1rppFTTUsqAg6WkmxYeQkgAHbEfCcxmNK5rh+bZTcREmkOA9I6r1nIazTQuIfSuodGgavrh8lajXRZlzQCURpwxc0rUYSWlUHh2b7qoH0hiAYBmxPMEeltueNNkwGZmi6Whlj1toKwjjuWGWqMw7tVWGQCfOdIKx5pZhfqbxjO5OM7HB1DZBDFk5gpVnsDCs9Qhm0JIVRLGYWy89zPTFPgxa59qCuuLPJiDPKsa9pMu7qz0nUpOkkKYmzWBkbY0R4XKacKKoBCRYtQ5ztOzNFIKqzGp/lPRRz52wQzhuluqT9Ak2FvdMxxADTT7xajQC9XSCoDTHhSNU9J2Ek7TWO3cdqUsOLzDqGwW/8A6LdEBo5jWBdUdYUiZChkIYCPCJmAB74SthsKRP2p1y1SuwqnQdLItV9QhgrzqJA0iTvsJ2vjrW6jSTjQtEZXIUq6DMZerUDkAanZ3kC4SojtYCZGmCJkGDfhbRpRSRtlbZVMzna6oSooUEV3tqcrvufyiIvLEeowcMSOKMyzuNeBuSqVp5j9DLP7fVNOzwqVlPeZ6nVjzrQamYN7GooBFuke+MnxLir2u0Qxlt/6hv8ARXOLw+P8zjqS9KmTFb7QjUxTRlA0sF8IEGoAD4hqJk81JN+c2C1zWAy/mN9VJm4nMbbRuFauJu60yacFvCBPOSBb1vb164tB1VHHEC6nJKaavU1OocSEQuyMTAYs4SBK6g0NAtpI3JwJmNfVg0FpMJkUewHVS5qqoYU+61SJjSIO9lB87W8ovtgGGF8gJad0bK9sZAI6rvh9XSzClNMCIKWW8G6eXn0PPmCMPEskXUrpjY8VSdu+ar5YqopE1KZAqamSCwIPh0tcdZ+WLdh1NBVa8bkBIuIKM1Rq5cKutVtoqI6q6HwrK3UyCIIGzYngl5UocqZ8PLdd9VRuG5ZgO8YEBtSpO/gIFT2gwPcHGmdNHI4tab2RMIBtNe1mTqNRoZlzqBphGDAWmXUxHMb+oGMPxVvrLmnYIzhT2NkMddUB2LyuvMIAAFDaiB1UFgfW4A+OAMcapmk9kbxF2jHdXfZeohcW+pZLRayMLUlopb04VrmheaZd1DqXGpQfEoJEj0I541srHOYQw0VeO6bJr2vy2TXIu9OzVF+78TkmGUmQTygTOxgbnGWzMmX/AC5SuYrZTJ8lUey3E6lAM6EBiNIY30gkEwNpstz62xJwnAjlc6R52G1KbiD+jEXUzLMxZmJYmSTuT641jI2sADVWqTKy7KgYAsQAWMKCdpMGL2xyV3Lbr8JBPuzeVJpoBE1W1W56z4Tf93T8sZeaTmPL/KsmN0tpelcQrmjS1KJ0lAR+7qCn4wcRJ6x6NOmz1CQoaNckBSQIDGdjFvUAdMJKr2VBzPaGhlqhNOqG0tCtT1MpST3aEqNLR/Z6TcWK7xgjkuLdThQ8nZJuJODYbt77D7qm5rP95IWkQJMayAQJMAhdVwIB2vi6w3aomkUQh4vhbIyJDK17Q0++6Y5Ph1U0RpZDqkzLKQrCHp7NIN52wFxOB2XGWgAHt7InF4C7GyBJrsDYjyhKfD6iag1MkQdiCPSwM/TGXm4Ll7Fov5FafXY/ojeA9oK2k5avIQIwpO6lCjJJpSxgEGAL+km+L1+GGY7Hj8+1hZPJxHtkL2tNWmfC89TKFkqKTrbw6h3mlGa5U+IroGmSegAtJpcqJxcXE7dAEbjvAaB9U4zRV37vWAQFbTquQSYYLzAKxM21AiCAcCRtcxhkB6FFPc0uDPKkKrSQlQSQI6sxk6R6ks3zOIm6pH0nmmNTLjHFjlKVKisGppUE3gAQJgAk6iDAAPPaJxdmRsTRaqi10h9KF4G9SoalZrK7EaI2ZGKllPNSLXv4R1s0vDlX5A9VHqEj7aE98FJ8PdyBaxJYMfoMXfCgCwnuuwAUl/7Q6+YWllmPhpMo7xQLd7AYA84iYE8jjPZg1EgeSicAMbIT3VW4Fm6jVVWjqFQkhNJIMn1G4tJm0AziubG5jhp6q0yHtew6xsvbEUwJMmBPvzxaLMFgvZb046loWacJLQF53wPKUjmGoZnwmCo8RX7zUogEG5MmMaPMnk5Ilg/4Ee4nsi+3uUo5ahRRNQfWxT8UqdIqBieUlPl74ymc8zDU/r2RXD9XMNovsElJqTtpVqqR+ESoIJWLczq26YjwCWtq+p3XOIgl9Ku8X4NUo0Fr12ipUfyWsCGZi56+g2/TbYuY2WTlsHpA6qrc0hT5/s4oXLIWOuouuuhFhT3N+RMhI5+IjynFfJxNzi9g6eVPHFvau/ZbIam70jwrZfVv+B+uK5Gpn2vrhMpUYkAA07kwL1EAk4SSV9rwW4bqcX1UXIPKaqE79JwRiECZpKJw3BszSeio3B8kXdcwUYok92oiXY21+IgBQJgncmeQmn+JuNMm/wCkhdQ/mPy7J/GeIiWoYzt3W87wjMVar1NFNNREA1DsAFBOlTcx/UYh4T8R4nDsUQnU438gu8O4vFiQaKJPzTHIq1NFp1EKkW1C6EyTZhcf5gMX+BxzEzHaWGnHsUVDxCGd9DYlbzVdFIVnVWbygkAnrE774tuYwEAndWEZQdamWLKDpAHiY7AtZVAtLH3tY8xLMjJ5fpG5QPEM/kjQ3clR8B4C7xW+zCtYKpUqsGSWEErMeEEifLeDOMtO6eYks237oX+C3aUgmuyl4rwl6FVjUoN4l00iGlVMElVbVYSZgid4G+E7W1g1EbHdRt0PedIPsm3BnqVGoIbtrpE8/wCzZXcz7Kb9Y64AxhqyDpG1o/KaGQgHrSecdyR+0qusRXki3iQ0gkhRsQYmTYHk0gCxnhDiHKoE5jYQE0oUAqhQIAAA9sNBAVY63GyvPu0FepUzbKIZg4SmsWsbAjnM39zyxp8RjI8TV5BtTtAaKTb9pmYpjJtSeTUeCkDYqy6mPQXjrf3xlJZABuVLiRkvsKh9gc4KNc1WXUFV55Hlt1OnVbAskojeD1tHzQmSPqvagMHWqQs3WacK1zSVnd4VhLQV552gyndcTpEtPeVaNQSbrLqhB6C1vSOmNDhy8zBc2twCEXVKb9rhLJRpqhLhi4a3lgqyjqZ0k/DGWle0bOReIw2XJj+y/LhMoRDCoWJefksekDbqThQuaQdKZksJfuq92yrpWz8BiFULTYxcFSxYKDuZMAczGNZhD8Phl5HX7qvc3U+k3WSamYrBrgvVZVLBKaAkKDtCr7SSxi5xTtFBGgeFDwDtzVpsgrKi0DYqBeiDsdU+OPxTvciI0mMP3pSllBWLtfmjmBSo0qT1U1GrUIQ6PB5FLNCg6iHubd36jEqjSHM162b00qv9iNLuNSsG5pTMfisGbeBA/EYpeLcSbjxaGH1H7KCaTSKCZRjDl1ndAV3S3jWTrVAO6qaYmVll1bQda+IRe2xnFvwnMxcZ5OTHrH7f3RmHNDG+5WaghKGXenpau1VhqUQaitTDM2lDsKjXI80gEzFpGq4dl8JflAwsIeeisceTFMwLG0T0VQ7VtXNaKqwAzd1YXUsI8tzsN74M4g+cTDUOh291s8BkLoXereqd7K08DKs9I1F0nMlS5uNLINQ06p0mACB+6cWUtuY15G5CyPF4QHhzdx5V5zPAi1FytVnqaGFErpUIYIhVut9jqke2AySgGNbe+6T9mOAZ1wVz1d2QQCukLrH70X+IjlG04jaXEeoKeZkIIMV/qrjkOF0KAijSp0xAHgULYbCwx0NA6JhcT1KX5lPtGYBpusUUYahDRVdgCpHQBDNwfEL46W2ExwDkPxLPVKCMatKFhoqoQyAx4dYMMkm2xE7nELYPWB7qPl0qF2PWpWziNJJWajsb2ggyTzJMfPpjRcRLYMXR+i5Vp5+1HL/cUqn4lqFfgykn6oMY3IFtR2C6pKVM7M5I166oTYmD7HzR66ZwC0apGhHznTGaXtEYtlRaVmnCS0Us04SWlUH9qWVQGjUnxtqQiN1FwZ2sWj/MOmL/AIJI6nRkbJ70s/aDxNO5ydMaWZUDM0mVOhPD0hpB/wAvvjOZrQXub7orFla19XurV+zuqpyWoKR4nk76yALj4QvuDhmMym0EsgnWSVSeHuuZz1WuAQoJqBTuGqEhZ9QA/wAxjU5uqKFkF9kBCAXF6sHaBh9geapJZ0RaWogAM66yQPMdOr0+O1Udgi2iyqkRNjiDup+yvuW7UB+HaSGNTuXps0jzKGQtO/KcSSOIjJ8AlCu2tAcQ4ilDTTRNTmAlNbQNhP5RbpyMCxxh8XAmzHlxNDyUDFC+Y0u+G55qhdHp6KlPTqWdQhgSpDQJmDiPiHD/AMK4C7BSyIHQuorjjFA1h3dOt3dRSGIVmBK3F9BDAeu3ocP4dIzGfzZotbOidA5sbtUjNQQ3DsnUVlTMVGqNd0GsFfCRBKimpMSLsWvHOMa3gz8CecuhhLXBWWGYHyEsbSl4pwKnWqJVYuGpxGkgCzahMjrjSyYzJXNc7qFeRTyMaQD1FFEZyiCp1GALz0i4I9onBDtJaQUyRrXsLXdEZwGnnqIpyNepDUAJgxYlSCYJhgJkbYpi4dFm3R6Xeg7KWt+0egBTPd1JqBWuIAVrgyYF+uGEhQvzWNFrjh3Eszmsw9Bn7tXV6h0NdKa6ERVP4dRYktY2aORCDgm42QJiSE/oZ2nQp0RpWnqQuwAAACqpew3MlR8cJHUEzzWXWtSanUWVdSrKejCCPrhXW6S88/ZzwyrTrZgsTpplqB6PUVrmPQCZ/fwXxTJZJEwd+6YxhtLP2q5x1zNJGY9yaeoLy1yysx9YIg8r9cZ2ZpLaCOxqb6kt7B1GbN0hSIPi1G1tAUh5kW8JItzIwPE06wVNkPBYvYsHWq4hbx0FcpajHUqVZ/aRldeTLBCxpsHkfhW4YnqIPL0PLFhwqcRT2TQ7pS7C1RM9GYoImgKyUhTPik6lEqSIsZO2KHNy2yZBkArdZ2fPqdsjQQR91ZezfGDQprTZ6aUqNMkqIBdoJjUZgsZM2+uH4s5kfp6BH4/EjNIS4gDt5KqnZyvGZeAQtRfgpViUBPqHIn0HXGx4nHpZGbvakVjvskJl2lqf2SdWLH2VSP1YYpXnZGs6pRiFTKXIcTIod0iElmqCSN9TvGhRdzf0+OJC4aaUWiyrNwXhq5ZGr128cFmZjOhYvLHdoFz8B6xsYG+luyNiibGErr5YVHas6w7xaSCqgQimDyFz6k40UHD4TGOYwE+46Kwix43DU9oJS7PqiBVCAsSSqi1+bSLrvuL3A54nyRjxQ6HMBHihSmyHQQxUWg32Vl7JU1NHVpipqZXJ1FpUmAWbxWB2O0nAELImi42gD22VYzRdtbScumCAVKCgc1Q7xqdAb1nCH/xjxVT6eAET1I64jnk0s+aZPJoYfdWxs6QWcIz91UemyoAWAIR1MTeFKmN4PPFUqleP9pstSpaNCizVI816SlWpAg7AoymI3Y9TiF3VUU+psrh7j7q88By9RDVqZYKBFNWbSXZV8TSiSNVitpsAIB2w9iK4ZZjJPlT9osvFTIjVrSKmpjAlgaTrYAAXk7fhGHqzV4wklWuD1dOZztE/hqpVT1SrSQn3+8D/ADGBcgG04Knds8p9srtTeoA9CVGlbANpcSDdjETB/XFJlZckMgBaKQkmTPA/psUD+zmMrmDrqUgCGV2JgBRNwxjdgo9sTxTapNhsrN7hyQ9xq16llc1Tqiabq42lWDCfcHBdjshw4EWFORjq6ucdtJIu2PFKdLL1KZP3lSm6osAkyCJINgt+f1xwSsjIL+nhD5GQyIerqV5/l6VKmiqkkjc/hNr77+kWG3LFJPNJNK6R1b9Fmct7X790aoIGqfkJk+nriIHyq1u5qt0w7F5GlSOZGY0aagULqYeWWZgZAhpKn4W2to2cWbkQMj7tWtwnsbHbykfaRUGaZadTvERVUGQSCfGw1DexS+9r4mEmttq0hc1zdTeiUZirHhBAJ5kgBQTEkmwk2E8/QHCAUqu3CeE0ssgdiC0AauQBEQg+nU/THevRFMa1gsoXjjNWpvIIQKxVIks0GGYDpyX2JvAE0TaIJQ0s+pwA6IStmheFewm6MgA6lqgVVHqSMXzs+BgFuVszKjDavohuztPvsyKjCwGoA8lWAk+pLavl0xW5M/Ofq7IF0v4ia+wTXha1VrFS6JSzFRmRtJJBdtCFpIBDfdgAR5/TAsObZLG9kLNkGF7QP5v6KTtFxU5fVTpV6detBELSYKhi3eP3mkQd1Et6YK/FHwn/AIo+FJ2OWpXc1ZIrISpJINiKZPdVAqiPKTTZYMTyBwO95cd0O95cd06zeYZMxmF0hv7GuUH49CrTriOcKaZE8wOmGpiqv7U8vNWhmEvSqo0MNtfgj/UgH+g4jeO6q+Isoawn/wCz/OkcPd/xB+6T1YLTp0/mSPrhzeiJwmgR2O6P7Yjuxk1HKoV+Ao1P5Yci1aaNZXEqwblIIN+lsJJU/jSVvtmZOWH36ZejVpzEPrNenUS9v+2jCfxKs2JxHI3U00uOvSdPVecZRqrO9Wo794bEksHkWIbYiAIi0QLWxncgm9Llm8ieW6eSuaHDwa48I0b9Ba368ovO2Gc6mWVHHK6Roa4k12Xp3BOOUQVohEpAQoHeSSxiBGkGTO5wbjTsePSKC0GPkxEBjdvZWPBXZGWsth2krtFeS9peJU6mZdu81qxCiVIgAAAXPlF7kC5PuavI9braVl84iaS2m1mpO7BG5i/vyPT2wEQboqqLH2SQpaFYFYPw397Ec8MOyZRabCnABg6mte7H9JwhTegXXTyEEFIc6+l6rdCSfgo/hjRYl8lo9ltOFf8AaM+qC+yNIbWQwOoEfhIiI9Bv1OCQVYUi8ln6qEkFXuY7ySx2DnVMjptyvM2cH0uFurqVauzvaVBSfVQ111YqGAXuwdKsshnBEaoMTtPOBBPnxQ7OO6dFiSSbt6JRxfihrMVJJMA1JF5IkU9gLCCYAFwBbVqWNU/8V2/hKb+F6EsXi/dCoEK6jpVtflAAJ0zI3LCb7DYzgqUuI0jumwuDGk91qrqqM1So5OvSSoZu7kQZAYnmAekgWECOsY1goBDuGohzu3RS5Cn3rCnSg8ifwJ/iYbewk+mHpVXVekcMz2XyVAU6c1CJZnI0hnO7EnboByAAwklVG7Rzm0zE6qSvpqERpcP4KgB/KgIPqV/dwJJltbKIvKDkzGsnbEO/VM+M5QMj5YmaLHXTYCTTYyVqJ1FyGXnLRB3K2KJmibI3SVB2Vr9zRpI1+5erUIBkNWLMqCeirf3YbEY6o8aLlxhpTWtQfOvTami1Foszu1QlUasV06VUA6wikrBESeoslOrFwbO1mOmpTAAFnQ+GQYKkbqR6gYSSEr1QnFEB/wC5lWUH1SoD/wDvhJJP+0fggFM52mIamB34H46Q3Y/vJ5p/KGHSBMvHErL7oLNxRNGfKriUANJBgi4NjeCOe++MsfB/RZBsrmPtJuLZNy6gNYXLTcsdyf65nBMUoaPdFxT3Z7q5djhUpQHrkATqp1LiBPlct4TseXsYsTiTiR1B30V/hPcCNT/orqHBuDb+vXB5Pt91Z23yvE8zQQS7Ana38hbFOx7nHSFjGPcfS1N+EZlWCIq7yTq2HOyjc7CSbR8xMhpFuJRcb69KGr1lNQhDrkmCALmRqAjeCw/55zNY7QNWyimi1OsLWbzDLTc7EKxEgi4m997jHYWAyNB8qCKAmVrXDqUCqgCB/Xv640oAGwW7a0NADRQW8JOQWcp1KdOpWWBSpBDVdpIUM2hFgAk6mLbD4jD2ttMcaT7gXiV4/MD8CqwfmDjNcZ2mB8hXPD3/AMPSUtratdUggKXJ1HcABVNog3B57AY0GA0tx2A+FUZjg6ZxHRD0MoCAWUD8QgkMCebEHxNznrO++DEMpKYFM3FNl3h11OR+Ih5kxvcE+t7V+Vh6w5zXEGvKPxcrRs5oIVx7LcNoVq7JUDENT1IFqVEWUYTZGAJIcb8lwHweZxDo3HcG1PxONoLXtGyrvEuDRWrQoOipUUa5aIZtIlpMbYjy5niUsJNLB5mQ9sxY5xq0SHRl7sjMNKxpXuSYiDpAp7epjfDI2xudbR9UdiQ4UjwGMcT58Jz3L0lXWxZIA1MAHU7feaTpMnmsQeUXFxBlcw6StDJj6RYUHZpKVenVrvUZaSOT3ahhVqd4QFQNOmGcwAo1ajGpTbBaFBHTurbkXqtTU94uWpgAqlJUIRN4Z6gYN7gL8d8SmOkIMnU+giKHGCs0yFeo16bICq1RsSZnSVEaoJBEEb6RGASiS8AWg89wRi65p88VrLZda0hQ66NEB9JN/wC01fvWxxOabFp1wzOLmqJ1BfxU6ihgyg7MAw8ykEEG0giw2wl1eP5ENTC03Zj3TGkx5/duabH/ANScZbLbpmcAsjlRNGQ4HpaYZpwj6Z1qVBvGxmLgD+hgOMktut+6jnhDKcxaq12aAV1C0E2MTN+RPy3w5kbWklq7z7aQVs1U/ux8hjutygEjwK1FCPkRWYBAFUEE73F48I5/Xckzh/O0D1dfZHtIe6gspoxBYeG0EbWiCB06YbaEdJpcQo8pkGFRXUwkknqrWMj0JGJHPa5hBXTkaWkd0zzuX76VcWKuJB/NA23mxPx3xDEBEQQe4Sdl6tLh1CScLo1K50IhLgeM7Kp2ILbTM23xpnyNa0Od3W7hJlYHDumdPs3mpbUKIH4YdiT1B8EDEP4qMdFNyXJr2WoU4zeVzTLS1rSI1lB5WcyC1mE6frgyF7Xiwg8mLUNJSjLdm670m7qt3RnQpMnWqlgrEoQV/MNJvzsSDHLBG9wLxdIyGN4Z6TSVJQgBdWsKSuojzgSoaPUX+OCh0QbhRpT5qvQUUVUt39QMW3gr4iN+kAStt5vgeMymQ30T3mPTQ6reWrz31PuC5FMVO8tCBTIEnYsbWPTDpIy5wcD0XOaxo0nqU67LVyhoVTI0VSpuPIWakfgA0/5Rija9sPEi3s7+v+6tXAyYgvqERx6qKedzKnbWG/1U0b9ScLibTz7XnnFo/wDqNXsEnoV3/swHIkkrT+7DCxL168lgomIEC3QgYmgcHMsK+4Xkh8Iawe1D9yU/y3GKK0wtUoqRp1BStG9ggZrEcpMAzbphhFutnX7q2jz8d7+XqBKm7LcMoNmgMs6GlRpElKbAqKjGKROmxtqPWVU73xZ4bnkHWochjA/Uyum6b5PKF6dHUYYhSi8kCrJZhs7cr2BYRe5sy4qthjjbflT53NajRUlVqisabTMDVSqMCvUNpBHqI3Bw0EgqRzGvZVrXEaYoVKVVJZwH7wsZZ6fh1DoseYBQBaBAJwg0kpPmaxoAR3B8ws5p/wAPei/UijR268h8MNcKKmjdqba8lq5mcxmRtGYzNrRaq8exJnr1xnOINBlKoOIsa6UqSOfQfCN/698AauyrtR/KU1NRkUFwLQN+ZXV06f0cMDgei5Jiua3Va19pT+gMNIch9JSPNZx0UimSCxvAuBHI8tuUHfBTI2u3cOisISdKmyNVlQqbltrfCwA9v63bJR6KGVut+yKWsygoQQfUEEX6H2+hxF1UMkJBsrK5qOpYCSAYA5nlhzANQtJrW6gDsrH2aK9woUKI3Cybt45YnzMwYMT1bB8hsr0jC0mBtCk1xGikq4xxKjQqUWq1FTVrHi5rEn/2C/XBuFYJ3TdNkCliZj7RpWk+mncNAMlYIgcqckgjnF4AglvEc9uPF6T6j0H9VGHFzqHQJPw/s4lUMVqRQ1MKaoF8k7EkEAAyAI2Am8jHY82RsbQ4eqt1EMcON2j+JcOlKOXXuyQQA7IO9SmupjDKAGFwIgb88G4uS6U04JrsNuoEILJcCWnVbTXqutQhGpkwjKGNUl9IHeEbA8gQOZxNlO0REpzceO+qY18hTV+7pgKrU3PdqFCiCo1AAbnVv6fLLZr6DZe4PVFtoHT2pdZjIUc3nwazlQ9ClUCrbvDpGoauUDkLm9xBxoRDHPKNR7A/NZXJjiM1v7DokvGOCAHKrSA1VKWpg7EhWXzszMTpAMg/4Rzw3JxA6RrYtr6oOeAh3o2B8KejwqqzKi1aLgPSaQXAP3iyFsQ3qR1w6HhQhkEgd0TcTFZHOHi1c+zeWWjmKqyC7KNTAQJSPAOZCiopnqzbbYPra1ecwF+lbfKMlcrrZFIY0mXRfW2qokMpuCAdtiOhxI3dDSgsdY6FBccyCHMZRQ7d43fPqJ/ClPSDpEL4XqqRbr1wgbck8AR+kd0Zls4veHv2WmaVNmqBiLAkeIE7oQhM/wAQQHOeANlDFA5zvV0SLss76KSuzBNTV2DR4RJqQ0b6VhfhgcnurFoDRsqlkQNYqsvnqd4w6a31H5E/TGWyZDI51e6ysk3MmJXXGM2rVBTQKDsTAjzEk+sAR8WGIseNzY9TlI+iOilfMawog7sxm/QLf0W3zw0sAJIQ80g5dBcT7Y5uhwBSApU5qMblphR7gAR8/hvggmmhFtvSA1MFRqLqzIYB5RB6wRYkT15YHNSNIB6rgYYzZUXG+Iy4Iuuk9QQxYm89RA+eH48WllFSyFsgRGVzRXyqzTyVWYmLTCgnD2QPkJDAgnYxkJAR2U4bVoIcyaooU1lu7ZGadW8oGBBawC3IMbSRi/h4e7lXKaV9w3ImY5sTfUSeiHyvbcuyBkSmrEgtq1lQNi1O0T/iPxwNHjxF4BdstzlcPy44DI1oLgAaRXFOGGsa/dlswCqBgWple8ALBQAylQAVIKxdjc3GLR+GA3+GFlsXikjHB0ho/smfZgjuSsQUYoykERAXSNJuITSL+/PGC4u2RuRbxRpX2tjxcbrB7oNOMLk1WhmCzOBMoAQQSeUyoG194OL/AA435zdUINKXHx5JLDBaAzfbDLMzhe9ZHTu2ZVZWBGoeHUP3jcxB64usPHljaQWpvLl1GmH9EsXtOaQUUFpgKAiq4qEhIudRI1MYEn0HS8z8J05DXbBLGx5nzBjmlo80mHCe2NLUftMI7bOoLAgbLpALIB8RM3k4ouL/AA9lvI/D+sDsOqlzYRhm3uG6A4hxF83WFPJ+Iqn9qfCqKhPjBI8IAI8XrABOLzE4K5sceRlksAAFfzErHZLGS5OppVw7MZRAFpVfFmw5VqpXyiO9CrI0gaGU6InUxYicETaC/U0V4U0dk6fumdDLmajs7uwV6lIMRstWYiPMAlP5nDbIThos0Nwp+9hEqpLvrqVCFvNMu61J9gbDclQBhX2TRGQNfdN2qK6wQGUwRzHoR/PHdHhcE4qiq0uitmqlVCT3K9zRgl21lg1drkwkqlO8CUcTjgFFPc+2ikN2s40PusnXaktSrd1EnwTAQk2Q1DAiTIDAE2xEXC6KKYx5bdLM/RK8Oz9Yb/Z6qL1up1H64aeia78pVIokXHWf5YyjgbtY53W0bmeHLpRxusT6g8sJshAIKY2c2QURlfA3iESInEJFqF2/RFdynQY7ab6krr0zRqKAQ7ASRtpJkQSN7R035YcHCRl9B2Vo7RFSHzmed2lyAAIAFlUc/wBPpjscTWtpiY53NAACiap4+7dSpKkw0TAKzYX5g9cFPxnxtDyVNPhSwNDnKfJ1dBVqZhkMqTeN9xzBBII6HDYsh8MnMahmyua7Uei57WdpnrKtMEUzTIZgjMdTEEC8DTAvF/MOmLuTO58QoaT7r0H4O4cHk5T220bC1W9AGpAaZ/EHuNhOlffbbcYEAq22CvQC66eQfkj+A9p0ycrUou1OoSwNMmmyWAOgggOCRJWQAbyZjFrguc8iMjcrz7j3D45Ji/Hd0G4Vn4B2gol61UPWNM0wyiqSWkM00xJOtgTaDsfjil+JcGUziHqQa+VofBaY4LcAD7KtZhK1Z2q1NIdzqIJJ09FkdAAPhi8w5I8OJsLB07+SrvH4qIGaWstCVKRQ3g7XBNjeJB9on0jFhBliR1VurPB4oyeTQW0SuR/X6k/AX+GC5XaG2Efl5Ax4jI7sl5AJJjfrvHKcajh+KIYRfU9V5Hm5j8mUvcUy4JxiplX104IOnUrbMFYOAYuLj9cLP4ezKYAdiOiHhl0OtF5HtZWAzS6BVq13DhiLLUJAcgHzeGIHIovTGc4tiNih1sOzBRJVhi3LI1p7nt4TTsj2mzjvpNWqwDDS3dox1sSCstFjJPP4DGTnky42hoAs7gHx9FZSjBbOGtJtW3IZ6tlkKKmoSYmnVUiT1UOrRNhb354ZFmZANSw/UH+ijmxI3G2P+i4zHEsw6MmVpVVXYs48aEwTo2Gxm+02EWBL8uXTUbDfvQ/qmRcPidJqlfQ9rS8ZjiGVoBBUCKo0oGFLWbWClQwPuRMAknniB2RkNZql0gff6I9uHiOk/h6ifsleS4C1eouYrMTcMqwZczOpmYkkEx0mOhxzHgNa39TupsrJAuOPp0XrGb4QHyVTLf3lGpTPu6kE/M4NKrSF4tkyzaIHiMW9TyPTGXlaGkgrJvZ6yz3T6rlmRJLjTI0iIkzsOo5z72GA2yhztITTigAm11Vqq6TN/wCOHBAAEFAaj6/PHVJSEr5gIRzJP/yfXEzWakSGl92i8hlGdzWgGlTksOpVda77iQoPucFY7AAD3KvOE4Qd/EPQH+iCroHMtcyTPOTuQdxi3oaaKvXsEgIcEnq5yoXanTkFSQGjU55wBsLfiM2i3PAb8eJrr+ydgfC0eU/mvdUfhQmpYNFMkgrpgkm3nafxGZ1db47dGyB8l6BDishi5EIIA6Ib7QqClrpmCSzG8sottsQGHLe4xLHGAdx9VXZ2VI6CozuRuPFKwZnLU6yQYKmCCOXQqcGRSuheHt6hZAi1FlcnTy6EyYEksx/TkNgLb23xJlZMmTMZX9Sl0FIkUnInVpJ5QLdAeuGCNRc2jul1bKVdfiGqSIIYATYCQYuYHpOCo5ooAXOaf7K64dmYsTt2m/KDzT6WamVbWUdQkeLUwCrbe8kW64J/ExSBsjXAtBsm0RxuXnwhsSGE3BBDCxBBBB9QbjG7xMqPIiD43AhecSxuY8ghcMSbKD7wSB1k7T6YHyOIQRu5ZeAfc9FLFjvI1USm3DOC13AFKk5LCC1gKaETckjxv03APKcYDjPHMeSai4ctnQf6nefkFfQ4suPCXNHrd9grj2e4DmMu9NtCaEk6WqRJKsoJKqw/FPwGMqeNQ88zyEud8kJjcLmEvNkr9VaXFVtyi+gDN9ZX9MNf8Si/TH91Z/hT5WsoalHUSEcNB3KEROwOoE7cxtiaL4iY40+Mj7rhxfBSunROcc1agIRCV023BEpIsRsWI81hsMWUbXZDuY/8g/KP6lO5ohbpb1PU/wBE2yFKa9MHbUPpf+GLFBhXc4SS8X4gBRzOYCgStWrAPLUWI94DYzOfH/GcOyzOY3RkFIs1nHLlnJbUsXv8htAMGMcjYKAamh2pPRkyKaODqBSWBiQRAI9d/pzwEZBqIOxUckFjW1D6sOsILdDZjLgspOw+u2JGOqwO6nY+gQnnBJalmaajxGGE7EFFVh6WH19MGwHZp+a1fAjeKfmUhZWLKi+ZjA6Dclj6ACfXbni8gi5rw1qIzMluNEZH/wDCh+0fCmohalMnR+M/iDxGskfmEA8hA64J4ngljQ+Pt1UnwXx4SSvxsg7u3F9L8JP4QxVBrDeFSwvJi4ANjNsUQNbBem2SA52yDqZIEsWcggxoIPU6oPKDy9cSCQhtHqgXYIdNzAfSVLV4s9J/B3ekhZQCFU+keU7E40vD+F/icF+Q40RdfIC1lOLsjjyeXH9fmmdHOVA+o9235VKtC9T5rn1O3LGUnmEg07j5KSDG0bmisfNtB0qi9I7wAHlADwPaIwo53toajX0/sk/Ea4E0LPz/ALoirxFSpHiEiPKZFr7etvfFpz4nCrCqxjSh10V0O1FeVY06BYCxKNIneDrt8MZ44cW4BdR9/wDZXXLdQs7ofP8AaF6t6uWyjxsXpMT89c4nx4uQKjkePk6lE/Fa/wDNX6IvL9q6goujLQSmoASnSQqWJm0aiAgjxWvYc8NOEzmcyyXHqSb/AOFN5QaaCddnuJ13yyNrCDxeVBuGYFiX1STEn3xX5sUQnI0Wdt7P9FLHjtc3U4/dT1OJPzzBPoCgPyRQcRshFbRD/nzTnnDi/O8fqlWc4mAYarWJJ03arExN9RgWvfFhjYM8p0xtF/ILhyeHtYH2CPKm4fwdszq0GjChSS9RSPFqjy6vyn6YPbwzIafWaUbuKYgHoZaubcQy2WopTavSGhFWzLJ0gCyi/LF0yNx2AJVA94uyQq7W7cpTqB6FM1CJu0ouxHQsfkMWEPC5pD6tgg5M6JpobrrKdus3VGpndDJgUkoBNM+G9XW5P9RimysqGCUx3dGkw8RiYPV1SFMw9Z6tRySarFjMekbACbAWA54o8qUSP1Kqy5myP1IeogaxvH0xACQhgSEXSzzrTNMeUmfa8kD0JAxG6NpdqKdrOkhdDNemGmND6FHUqTa1sPApdDa3WstnnpOHRoaIvcMOjLN4O3S8b4njeW+lWGFmS4xtn+yO4XnXr5hmqBJSmNOhdI+8Y6ibkk/dDnjT8Bpwe75KLjGdJkQNDttz09k6dAwIIBBEEHYjmDjRkAiis8x7mOD2miOnzVbzvZawFFwoBJGpZImLawZIHKZ98U83B2u/y3Ut9w/4+yIWachms+bpQN2aqJLB0nSQF069TEEbtAEk9LYiZwZrXWXI1/8A6gPlGhsWn3voqNXpMrMrghwSGB3Bx6Hw/Fx48RsLN21/5TjkHIPNu73tMeAUu8q+Jm0qCzAs0GNhv8fhjJfFOPh4MDWxRgPcQL9kLnZssbBpduTSHolxReodeksKasS0Bo1NBneMMlwMaXiMOHG0Cmhz6HX5qyZI8RElxvt/VCmq352/1N/PGsPA+H//AFNURmf5KfcAy6tRqVHk6W5lrAKCefrjzv4pZHBnNggaGivuqfPzp2zNjY4i1lLLLGog2KA+JtyDPPq6/LFEZDdfP7f8KuDkPbmRwaj+Xf3KMynD6TKhZJlRMlr298QSzvBIB+yzeTnZLJHDmHY0neQagqhO6URMWm5Mnf3wM98jjdqulnyZKJeSPFrpeJMLBVn2i3thpF9Sh+Tq6lKcxS76lXzBJlK6ADlpZO7k+5GNNwrVi8Qx2H+dhP7laVra4YY/9JSrMICDIHS4HO38cbyVrdPRVUROpSBQNhiRoAGyjcSSsIOw3Nh7mwwPmziGB0h7ArrBum9HwwFFgI9hYCceTOOtxcT1THDVbkZSUaZWwJPz3JHsCPmB7RnruuCLS3U/6DypuGCnrWVUrMXuOgmd7kYimL626pkZLXepc8VyqhwKawNKyL+beb7WIt6Y5C9xbbuqkncLAHhRdwOv0xJqQxeUfk+BVmJLIFG0MRMTyiYPMcv0xC/MhZsDasYcZwU+b7O1ICoVgAehd+bMeQ5AX+pOI489h3d7/RTugFaRsP3QmX4PXy9QVSoKaStTSZ8NiGA38J5dCcX3BeLwRTaS7ZyFnxHyQuZ9QnKmRPLG/BtZwgg0VjLIxwiwuhxG4UQYggNf8rdfQ9D+uGiwnEBw1N+qq/bvg+pPtCDxIPvI5p+b3X9J6YscDK5D6J9J/dXvBM4sfyHnY9PmkmWyDUuH1MySAKh0rvqN9AgR11H2xl+L5bc7jrccbhnXxtuVdzxmXIaB0C77WjuUyuTG9Glrqf8Alq+Jh8B9Di3+E2nKyMjiLv53aW//AJCtpDQAVbxtDbzt0H3UaufZXgNWpRUlglOvUAF5OgAlzGwkIRvjyL4r4jC/iLiwbsbR+f8AwoPlNlzGO/09fonvD+EsgR48GtKgJg27xWGrodMcuWMvJOx7iy96I+tf3Q4cX8Q5xPdEVuDuXYqAYqVIggGNbbzbY4hOUwAWeoCDz8Z34l5HQlMKfAxpMtdjBYC4T8o6E8z8MCnO32H/AJTWY7WNIvqgeL8MFGnUq94AFViBG5voUSdzYepOwwThzHImbGxpJJH+6YMRl3ewVd4Iv/2ucpnlSp1I/wDE2o/wxvONM5GdhSDzpKssN2uGZv1SasfKOrfoC38Ma6Q3Q8lVMYrUfAUjNGJC6lGG2ieF0i9aktpLWnadLEfpih+JXuZw55+VqRjdVtb1pXnI8CCli5HiUqQCYIaPkQROPJ5c8OrSFPBDpbTkQeEqFhPPpVVL3CifEQu2oyxk8ziMZri71dPZTkMqh1S+h2aIaTVtJsFk/Mm/yxO/iLCNmob8KHbkqWr2fO61fgy7/GbcsMGe3u39E12I09Duov8AodXrT/1N/wDzh/4yLwf0UP4F/lM2zZwBoCkM5tabNXBm+OiMJplda2ubgXPXHRFZ2CeJnUl9c92RoHhYwVJgKTMaekm0bSRtjafDnFZnPGPIbFbILJgZKNR2cO6lFYQSfDG+oRHxNviMblp1dFU8pwNDf5IKpxei0gFn/wACO31URiY4ryLdt8yiGYc92Atrn9Sx3Nd5tAov4uXMRfDOTQ3c39QpfwMoeHNoVuq/3Wuvk8m40U8uxerJELo1FFLbatK3H7+Mc6EYTMvKabc46G+fV1P0Ww4ewudrckQyVfiWZq1KaE63LFzZEX8IZvRYECT6Y144hhcA4ZFDM71AflHUk7ouaZrTZT/N/s3cIDSrq1Qbqy6VP+EiSPjM+mM3j/8AqMecebFTO1dQhW5fkJxwzLvl6LUgrk0aWgRpYtUrvEhUJuLmDybGWzJTnZRm7yOv6NCdiNeDJM76Jhne/NFmVFKaGgB/HGnwwI0k/wCb44qo2wienuOq/GyrIo3B4cXd0Uwq95VZCpGpWCmZYGmhMNMLedwZ9MMdyqY19g7i/kfCO4jEOdq7kIU8apzp71JjYsAfiJkYacGQb6T+ipzzgCSD+ipvarjYrV+6lgKUydwXMSfSNpPU7c9z8M4keIzmykAurT5G6MZBK6KwL7lEdkvFXemf+5QrU/eQGEfBTix+LD/0sco6te02iOFD+I8eQo+J9mczQp0sxUFNqTDzU3LaWbSVDyo0yJHMTabibvHz2TyAdNvuhZ8V0UZKTV6kEbD1PX0AuxwXPK2PdxAHuoIInSDS0WUz7MQcym50ks1tjB0k9BOw54y/xDnRy8OIifZcdwppYJYCdba22XoDZqflyx5hyqQZnd0UYzJthcsJglcuhnDH9bYXKCdzjS6GevhpiTmzuBW/tTdcLlhNM71FUyTrzX/V/wAYkD2uVn/gmQehCgqKBJNSmLT5j/LErW2QAE//AADJqzSzLUabUqbSjNV3c6WCiPEFm1vL7mTOCHGRr3AWA3sO6Y2IMFeErbLaamsU+8VHqU3ozcoJVTqJktEP4r+IQRAxv+A4WPLjtmJ9Z3B7A+KVdkZeiYxvoDsVirSJtl81WINlzLhaS+8eaPWcamngbvaPl1KHMsEfq2CKr5usABVza0BySiFQD2JljgV78aM9LPlxUYyJJTUMZKHZwVJGazTCCJVqrC2/lWMDP4piNOm2Wp2QcQduIvsm/YTi61a1bhtSjNEBvC4kkWDhwRvJ5mY6RitnhDQJGdDutLjQSxQMdJ1KnyRo5de4UqO6Z6ekb+BislReTE/HHnnFIMiTKe42d+pQ7opHPIAKzM8XRBOioQP3NP8A+QrgSLCeXUSB9/2U8fDch3UUkHCe1qJVp6lOpagqMNdOW+7KwBN/EWf441ccOiYTaXaQ2gAP1P1VuMJ0cejU39Uzp8bWq7og0JNSozFk8FOZYcwDLQJsBflGBm8NbkZhkNgdaruq3Iw+W7VqB9gie02QUZBq+UqGmAKaVS9RmHdSBqFS5WA06hy1W2IsZuGwgh4buLP/AALrA2R4L+y84TLofClbLv6U2ZvoEwEXOG5Dh86H9VoIyxza9IXLcKqLDaNMSdyi35+MLOHidpFE/wBSnCHuCP2CP7JM65gGktOs6qzKlNi0LGljMADzAb88F5Es+Xi/hnAkbbmhSrvwuPHKZQ4C/G6s/Ac6z8GzhrmBoqGlqH5LoAOcMI+GLU6oNJadwB+yBmjY6Tl9jsvOe9pMbuZ6mRboOgxW5eVlZDtT9/ZWGLj48DdLOvlElBOokREQYj3nAGp2mqRrmRuOo7qehxc0jKVY9J1L8V2+UHDHY5kHrbsgcnh+JO022j7K58D4qmYpioLXKsOjc46jYj3xSZeK6CTT+ixOTDyJSwomhWQk32MfHEDo3AWhwN1MlRYJ6W/rqcM0uSLgF34eh+eG7pWE2cqdwDgYEhejAUg8zwyg4IZBeRYkfXliZmRIzcFScx9VaX1Oy+WlCoZdBkQbdbgg2m8cyBODGcTno6qNoeSBkgotH0UfF8rSp/etmKq1SNKkFC1SNl7srpb3gED8QGLHhXEs1j9EDRp7jsq7K4XjSM0vb/dI/tVdgNdYjqECr9Y1fEEY17s+Zwo/ZVsfA8Rhstv5lAUawpqAytr/ABQrsWbmQQCW/XbAbyTu4q1YxjBpaKCYcPytepFNKZVtMjvC9K206WWSBzid7xOKx+NG1/M1XurEZT3N5ekKxZSiMlWrZyoAGYSz0yzKrRJXuyJXUY8UmTHl520fEWygNd26Kulgl0taDYVYD0WJqO9XvXJd4FPTrYlmjwzEnmcZ+eeV0h2FX5Kv4ceRrA3b9FG9VNWqZItJVgfmKlvljgeQNrH1H9k52Fr/ADAKbLZmgjCuVbv0snjrSQF0iG8Sjw28URg9uRMY6E1DxQQEuI8fwxH6fYo9KjZ1MzRUsar0i6h2UyRUVnAbSu8qLz9MF8JkAlc92523rwhcjGGK9sjm7WE/4Xlmo8IbL1dPeuq0gjQ12bYgeYKDeOSnBWfK1rHyXtRQjCHzEjygRw7MAQKiKv5UUIo9tEH64w5yoibIs+Tv+6u2tjHW11T4fVE+OlcEE6BJG1zvhv4sXYv9V0iMiqUPC+zwy9RatEolRZghbEEQQwm6naJ9oIBwXHxmVjg47jwoJIontoNpNeJ0/tQ0VtApnzIhaX6S1iqzeBva8SCRlcfe5mmFtHyhGYNO1FLaPZHh6zGXB/xPUb/cxjbFY7iuaf5vsiOSgx2CyMkxVj8uu3wMav8A2wR/jOVVUL8rhiI3U+R7OcOMlKQkWOpqmoe4cmPlhk2fnj8zv06IcQxT2B+9LeaytBSEpkoJuwYkb3Ci5J5W9vVexPmeC+Tc9lS5GNhmUMb26k7/AEUw4KpUNSqMBuA4H8ACOtwcQ/iTq0vbv7KWTgcUjdbHEfNJK+ZgldQlTEi4taQeeDBD3WbmidG8tu6XH/UXG23wxzkhM+ie1TVJs+ARoHUL1cBg6hQGlmP7zD7ironjl+FDUy+Z/P8AXDw+Hwn6o/C44dwtBLZhKxqkmaqtqBSSUXTcpAMQBeJm+LiHPiawNjIHzVVPBbyTumVPJ5Ln3p9xXH+1Rib8U87hw/UKLlNHYoynnctSBFJGDQbpQqbxaW0wficRFxdu54r5hOAAGwUOczVWsqaabUWBVu8YpqQjzaFGoGQSviix54HdmQxWAb9k7Q53alBWylRtQetUdX86kUgrADY6UBjrBvgT/EnHo0BSCAXuSuxl1/ul+QwDzHf6kZZrquKmWp/3Q+Qw4Pf5S1u8oRqdLnSxKDJ5UvqrquUqUkIZJpuplWXcHY2NiItBBF8EwS5EL9TVBPBzm6XIypxhXcNUcFlFhGlVkQWjqdpJ2mIkzNm5OVkt0uFD2QDceDHfRcL91yOOoTpIIM28SX6R4ufTAH4F1Xf2UU+c3HP8RpryKKmq5xFEtqW43B5+ux+GIWwOd+Ugp8fEcWRuoPCDq53U+hWKRckg6zP5FPt6+2CWwaG6nC/2TG57ZbLXANHc9/ku0zNIt3YqNq9Z5dcNfDJWqkRBxCCR2lhtbr+FSQ5McpH8SMNjBLhYpFPmaGk0D9QgcqjAalU1EP5XOsdbhgx9jODHubekmj8lk8nMi1kxOcxw8mwimyRPjR2IIvNnW1rxccosY9hA4yA0aXD+xQEnFJD6/wCYbX5Hupvs1PrBsoPRRyHwt8T1xGZ3+FWtnIOpbOVpup1O7KdyXb5dD/DDfxEjTsB+iIdnzPFF2yjGRy4g6BtAksRHUycd/ETHuheYF13GX/ux8hhvMm8lc1qAZyBh/Lteu8pdLnR1xwxLnKUq5oE+bDeWQm8srtKx6jHCxN0Uu9Te+G01NpqwVWHI47pau6Wrk5wjljrYwdlzlN9lz9vwjAQuiG+ijqcaQGCwBH9b/wAN8SDEe4WAoHyRRmnuAQ1XOVKl0q6V5Du4J+JM/GBicRsjFObv80LNjzzNJik0j5KHSRdwrepdj9GEYeDf5bH0/sqWfg/EOpn+9LgZqj/dIRzIWmQPc7DHOVKf5v3VFkxZMBp0l/J1qTLZmmPElNQeRUDb3gD4Thr45OjnbIJ8krtnOJU3epuUXV1gbe8Yip42BNKMvd5U/wD1ALt8sRcq1wOKjXOqJMXPP/nDuW47dktW1IWo9MmdAn+HS3LE7TIBVpwlcOhWU8yB5VUeygfwwixzupKaXOPdbfPk879RhohTe619vI577nrjvIB7JbqB81viQRUlSz7XECbYXLXaXP2r1OOiJc0rn7WcO5SWlFFcQWvaVBmCqAkz8MSR240o5ZxE3UUs/wCoLy1fT+eDBBsq13HIWi9J+y6+0P8Ah/3H+WEIGquk+KYmmuWfspqWfqjaP9R/lhhxWFRu+KscjeI/qETR43XAuVn2P88RPxYr7qsf8RyXbWClrM8UeoNLrTYdCn13tjrImM3bf6oOXj88gotFIGk2k2t7SPqDOCDvuq8Z0wNscW/IlYqjoIuT6+/XHCSh3TSONklSGp6D5Y5R8qQZeQP/AJHfqVgaeQ+Qxwg+Ux+RK/8AM4n6rsVsM0qGhdrffHHCy0lz3xwtACVLDVOHCMJUFrvTjukJUtCocLSEqWi+O0ElqcKl1a1YVJxW9WOpUuZwkqW8JKlk+uEl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data:image/jpeg;base64,/9j/4AAQSkZJRgABAQAAAQABAAD/2wCEAAkGBxMSEhUTExMWFhUXGBgXFxgYGBcdGhgYGxoYGBcaGRgaHiggGB4lIBkeITEhJSkrLy4uHR8zODMtNygtLisBCgoKDg0OGxAQGy0mICYvLzAvLzAtLS0tLS0tLS0tLS0tLS0tLS0tLS0tLS0tLS0tLS0tLS0tLS0tLS0tLS0tLf/AABEIAQ4AugMBEQACEQEDEQH/xAAbAAACAgMBAAAAAAAAAAAAAAAEBQMGAAECB//EAEMQAAIBAgQDBgMFBQcEAQUAAAECEQMhAAQSMQVBUQYTIjJhcYGRoRQjQlKxB2LB0fAzU3KCkrLhFUNzovEWJLPC0v/EABsBAAEFAQEAAAAAAAAAAAAAAAQAAgMFBgEH/8QAOxEAAQQBAgUCBAQEBQMFAAAAAQACAxEEEiEFEzFBUSJhBnGBoRQykbEjQsHRFTNS4fAkNPEHFkNTcv/aAAwDAQACEQMRAD8AfxjSgrzO1kYVpWsjCStZGOpWsjCStajCStbjCStZGEla1GEla3GElayMJK1kYSVrIxwmkrWowiUrWRhApWsjHV21uMJctajCStZGElayMJK1kYSVrcYSVrIwkrWtOElan04jtNtaC4VpWs04WpK1mjC1LlrenCtK1orhal21mnC1JWs04WpctYVwrStZowtS7azRhakrXVOiWIABJPIYjlnZE0ueaAUkMT5nhjBZTjLdn+btHov88ZrJ+I6NQt+pWmxvhtxFzu+g/ujBwKj0b5nFceP5hN2K+Ssf/b+IBVH9UPmOzw/AxHo1/qMGY/xI8bSt29kHP8Ntq4XUfdJcxlWpnSwg/r7HGmxsyPIbqjdazGTiyYztEgpRhcEaqQ9rNGFqSWaMdtK1mnCtK1hXHNSVrNGFqXLWBMLUla1pwtS7aJ0YitRWtFMK0rW9GFaVrNGFaVrTKAJO289MLUuiydl1w/I18xeigWnyq1ZCn1RB4qg9SVB5E4Fky2t2atDh8BkkGqY0PHdME7KVhAbN056CgR8gaxOB/wAbIFaf+3saurv1S2pRZHek8FkIBIEBgQCrAGSAdtzBBEmJwZDMXttZviWEcSXRdjqFvTia1W2tacK0rW1pzthrpA1up3QJ8bXPcA3qrLw3JCmv7x3P8B6YwnEeIPypDv6R0C9E4Xw1mLEP9R6lGYrOqtlmFaSzHeiSgzeVWouk/A9D1GCcXLkxnhzPqg83Djyoix4+R8KhdoMxVy7imEF7BjJk9AAN4vf5WONZlcTk5bXwtvV9isXBwtjZXMmdWn7hKMvxSsWjUWjeEEfHwg4pjxnLjNkj5Ky/wnFeNh9UTmO01OmPENTRYLsfUz5fa+LXH44Hx25lFAu4C8v9LvSl9PtZUc+GkPr9WJA+mIJuNzD8oARTOAxAepxRTdonXemDtOm/1BxyHjkxPrApck4HFXocbR2V7RUH3JQ/vf8AG3xjFnFxeCQ0dvn0VZPwfJj3AtMcvmqdQwjBt9trQDfbng2LKildpY4E+yBlxpYRb20ptGJ7CHtT6cQWuUs04VpUsK47aVLCuOWu6VJ2ay9PNVSz3ppemn4ahmC7fmUHyjY+a9oBnnLjQWz4RwoQtE0g9R+yvMYGV8vB+3XHTVz/AHi0u6qZdtAJaWY03JDEWj2E2Ivivnm9ew6La8H4e38KdZBD+3hWrh/E6uap0s3Wp6HZmy7EIyq4A72i66iZWDUWZIJOLXBlJ6rzj4w4dHHfKN6CmOnFmSsBpWacLUlpR3B6INSfyifjsMU/G59GNpHV2yvPh/G5mVqPRov69k+xjFv1mEBS6swqSWY6kh83n6VK9Soif4mAPy3OFpJ6JheAqt2j4plqykJVuQVJCvbodr4vOG5bGRPhkdQPRZzi+M587J4hZHX3CpGTdgZUiRymD8AYxTyMaTTv1RjQa6Kv1axd2d92Mn48sWIGlgAU1bIulk6jgAkKOQJj6CcQOlYz3StMMrwllME+B4VmUzoP4X9IPwjUOeJcXIY9+h3Q7bobKNN5jfzN3/uEyyfZeuSDUqrA2tqt9P1xaM4OXdTQ9lVy8eY38jTasuQyC0gQLk7kxJ6bWAxcYmJFjN0s+pWfzMyTKdb+nhFYLt3lB0uqtQKCzEBQJJNgANyTiAvAFlSNY5xoJI3a3KAx3hPqEeP0wJ/iEINWrMcHyiL0pjkeJUa39nUDemx+RvgiLIZLs0oOfElh/O2kVUSQR1BGJb7KFhAIcUBwXNNS0RZqUIy8pAAI/wAJEEehGK0il6RjzNmjEje69EyeaWqgddj9OoPrjimSHtXwLJvRrGqi0zVKaqiKO9LgjRBgljaI6TiGYxhhL9h5REOZLjuD2u/L0STN5/L0sj9lpJXJpqCmoKWVlbWkksAwJH4Ztb0wLHxPFaG6XWFXZuUzJ1czq5D0szU1KKlMKHmNL6oMFtLeEcgbiRaMF4HGosyV0bRVdFj8zhfJj1tN0joxb6lUJlwTdvYfxxn+P/kYfcrVfDBGuT5BNsZndbBZjoSQ3EM/ToIalVtKDcwTHTYYe1pcaCaSALVK47+0VANGUUs5sHK2k2GlN2Pv8jgiPHPUqB8/YKh8Tes1VlZy1T/uGZhvxDVzjadpBiwGCNLGjdDOO+6IyXD7anYxzuQPbqcCyzXs0KPUVLm84qwqICTsWkkdTc2xyKNx3cV0WUqo111jwi7eb35gbD2wW9rtHVdTzL19NiARsRAjpiueD5USKWmfPSJtuu8e3UfXEeoE6XdV3smvCc9UIlULD8oZZ9SoJkfofTGj4VNltAafUz57qg4ljwEkjZ3y2T8DGk1LPFtLNOFaZutvTBBBAIIgg7EHcHDKB2U7badQ2KovaXssKKtWoklBcoT5epBPmA6b+uKfLw2stwK0vD+JOlIjf18qvcPzWgllVWYQRqLQv7wgiT74r2u5brrdW08XMbpvburRw7tZUKQ4Usb6ogAdNI395wQ7isrG9LKqZeDRa7B2UtLiv3neMWvCvIAGnk9h+Gbk8p6Yhg4lLLLU1bq1woGwN0N6K2cO479mBBBbX5VG5Yep2HU8rc4Bsp5mQtLn9P3RksrYhqcgW4jUrOa1Z5FNfCqjwqzSDpXctACgm51HYGMZTPzJcloj6WensFXMnMtkqZU1QzKAw3Ez6gEx6zilcdB0g2FFJGCQVGss6BiGhmYECB4V06Yk3BY/LGi+HYmnKJbtQ7/uhuKHTAa7phGNvay9Irh1TS/obfyxWcWi5mOa7bq34JkCHKF9DsneMiPC3tpdQ47lncItZCxMCDYnoreVj6AziTlPHVRiZhdpB3TBgCIIkHkcMBropCkv/wBOZKi/2gUVQpLSJCrYyQgOkHpAxJzXHa1GWMb6qVArUspDd1TrIwM6ndSCJ8pA5md7meuHPfexQMj2EUEMPvDGyjYch/ziAnSKUKTZlXl6jKygghJBFthAOD2aaDQb8qUbBLaJEj3GCHD0ml2irVRQOmoGbt8DqOKmS2voqN7SOq3TBp6Hm5LEDlC+GfiSf9OCZYgMcE/zf0QzJNUpA6BF5uCBUSIPmX16gfrgGFzgSLo+VOGgjcKw8EzmtdJMkbE7kep5kbfLrjYcKzTNHof+ZvVZbieIIpLb0KZxi1VbpCScT7QKjNTQAsARqPlDxYHr0J5H4xVzcQY1xjad1b4/DnOAe/p49lWjnSzam8RPM3+XQegxmciWSVxLyVoIoWRimCljCjUu0Kw2cWj/ABRYj3xE0zM6bhT2k9NWpEsVYrJKx8vNyicGup4q13qjshxYlwrnu1O5Mt/62nDBix6gSSmSlzWEtFlWPJUQuqH7wLCK1vKACAI99/adsQ8XlcZgwm2ivr7qonnfLp1ikfkFC0JIuAGI6lQCPqBipcXSThoPU19CisbdtDymnFsqct4Zkmk1ST+dbVPhLKfji04lw5kT4tHfYo6aIAilHxFaIfLvQdXpuI1IQysyhqbNqFiSSoPqMX7Wsgy2VtqaR+m6E4vFcBrsioxd6lkqSjO8RLErRIAFmqG4EbhBsxHMmw9SCBTcR4tHAOWz1O8I+DF0kOeN+wSxagzCsPtFaqJhvvX0n0KghCD0iMZiXLyIzZAF+wVs/OyehOymp5VFTu9I0xEQAI9hYfDARyHl/M7oMyP1ar3Vs7J59qlJkckvSfuyx3ZdKujHqdLAE8yrYs3kOa147/v3Wrw5+dEHHqu+1NLVQKmstJJGtmBMgXCgAi8x8sNaAppfy9aXnc01c0zLoZ8QBVpMEMqk2I6HcEjnaSMM1AuOyrXHY1upHomij3GsKWQjZpBKMBzmP16Y5kYr2zhhFg/soIJmyN1dFVBULU6jElmLLJMkn54NIAeA3ZFdVJUzZrjS0SikCFUWF4hQP6OJZXuNEqTDqBxDR+Y7org9PR4tZUSAwjUINp0i5je18Du0SyBj+nlWOfEXRFzBZG4Vk41lApQDyikiq3I3ab7Sd/jgjirHAsDB6QFk+HyhzXa+tqCjTCU6TMP7RqoPsCFUfqfjgfJh04jXAbkqeOUvnc3sAiuziMtXTIsWXcyRE2tE2B9hifhJua2kbjcf2Q/FADDRB+atcY1FhZvlnwqfluztQq8qVKgFQSIO8ix6RfGYj4fI4O17HstPJnxtcNO47qtcc106hpREQCbwTvAMcvTnhjcflH1o+GRsg1BCPVIIQE7jUZ3OIwywXFTp/lWEP6GYPuVI9jMRgB9g7KPuq9mlFOo6fhDEDqB+E/KMWbQXMDk8K09kqhNOoDuKm/UFEg/TFVxJh1tIHZVGcP4g+Sd5qq4y9c04LqjOk3BZRIkcxIGAsX05MZI7hOwXU6ikvA+PZjP5D7/UajGuodp/sqioBHN/EDawgRONNxXIiDmMPUG0fl5TGEN6lZwjK1svlloF1ZqbOwZlaSXdaupjqtBXlN53wLNxFksjHhv5env7IabMEo06U2bMVqm9XwEX0KoDAiwU3YD1DYbPxyctIqr/AFVWI4mHZu64zOUV6ZpmykAQtrCLD0tijjmcx+vuuteQbW8nlEpLpRYG/qT1JNzhTTPldb0nPLjZU2Ik1M+ydfSKzxIZwF2uEUKT/q1D/LjT4vDXy47N6O/X3Vlj8Rbis0FtlDdtWNQ0nNkUsCJ6jVPyUjCzMAwRB132UsXEjlP0htKucLyFSs2sKYmdRsBfrzjoMQw4MsxAAoeVybJjiFnc+ysyVsvSUI9WnqAIklQQGJkDcqPTGrhxHNYGAXQVIWyySF7WnyvO85lKdIVKdOr3sAEsAAu4gC51EDc4ocuLlShp6rRQPe9tuFeyCyNFm1BfMRA/U/QYdFC6eQMb16opjgHAlQ5TMtO/I/7ThskQH6q31khej9m3SQe+O2laZYwYtfUYY+i7fprJiHNAYLHlYfPY4OLQz6pvxPhS1kCkldJ1KVixgjbpfFZPjMmZoegIJ3wu1JRk8i9LNUw95DQw2aEYfAxy+pxU4mE7GyQOo7FWWTlNyMc0rLpxfWFThi7IxESVKGWRS8jqcar1tZqVWKQTpnw9VgDFHkTPd6SepWoix42VQQlGmodCGL6rm0ENzBE39557YjkoNoIpkTnMLvCeUEs3+Wfn/PFaSC5D33THN9k+/pmqjKH9/CwCgb/hMg79Lxi6x8UuhbpKCdmaZdJGyD7N8HXuhUqDV3gDBTOkLfTK7EkGZI5xyxSZ2WQ/RH2UOVkku0t7JvUydKNOkLqEQhKkjp4YkYDbkT/mu/mhxNIN7XKZNaagIDA8IUW8PQRYdZ/hhwyTI+3rhkLjblPTUlYcAnYxsf8AjA8jgHXH0TCRdhSgYjJJNlcWYQFpKPvxaFdgfxKjFf8AUBB+GDWcOyHM1huyfyyiKORqVbQyJzYgho6KDcH1MR64s8Hgz9QfNsPCbYZ6jun1GgqKFUQqgAAbACwGNS30ighXeo2ULxThwrhVJIUNLAbsIiJ5e/ScQTQiWtR2UsMrorLQk/FuE5lidLK1P8NMHQFHIadm9yfli3xcjHjGktRUE0Q/MN1WTUYEjaLcj8oJHxxctpwCsWu1CwguI0hDONysN69D/X8MUHGuG62idnUdR7IiJ9bFScNAVdQUAxbf+vjiTg8RMPNLKO9H2XJD6qS+mqGG0yd77Sd7D32xkJ5Hl7r8m1pYomaWkbp5R1VGKhdTMfKBM2ANvhvjXcDAiwGl57lUHEpGiY2rXwXhVemQWqwvOndv/YmE/wAowsmeKTZjd/Kzs8sT7Ab9U904CQdLIwrXKXbix9jhpciGtJK8d4hmKTJ9xQ7kMY87szAXvqMD4fPFG9zHP2HRaKJrwPU61rJITUSjTEuT8mJWB9L/APGI2RukPzR0foje53SlZc9RpUyyU3Z7AOTpiZHlIA5//OB8uOFrg1nUKrgL3DU7v0T/AIdRLZSuq+Yqyj/EaSx+oxacI/yPqUJk/wDcN+iEya6kQqPCyqVjaCAR9MY6Y6ZHA9bQz4najt3U3/TSF1LBqfinZvT0A5fGd5w78U1x0HZqMdjtdGGd1BTqgki4YbqbMPh09RbCfEWb9vKCfE5nULvESiUVSuAdKgu8eRbn48l9yRidkDju7YeSpo4Xv6Jhw7hAqhalVg4NxTWdA/xTeoeoMD92RONZgcOgiaH/AJj5Se7R6WjdPlWNsWoKFIW9OFaWlBcQzndwANTNMCYECJJPICR13GOWicbEdO6go8oyvWp0Kmada9VO8WnSprAS8amdHvAO5Htjli6V/HwVgj5hFjpaaZ7soaiMgzdddQjagRHPamDfaxGJGPLHauqb/h8HUNpUbj3Y3M5VTUGmtTF2KAhlHU0yTI9VJ9sXMHE2udpeKSfjED0qtvddvCwMHkeRg88WZDJAW9Qhwd9loGAANgIGHsjDQGtGwXCUvq5gamAXY7yPc/DGC4zCz8W7Rt5WhwZDyhaedk+LGlmFJPgqSr+kkaSDygm/pOJ+GcyaN0R6NFhVfGYGuZqA3Xp0YkWVpbAwkqWtOElSRZztKNqKFybAmQCTYAL5jO0WwdHw9xbqeaCtmYRI1ONKn9nuEs7uz0x3NEN3k9RdlQz5rbg2tfrmmQ29x7C0ZI8UGNO5UvYHLqc9UdlKxr7sQYkkmx2ss/TEsD2F+30RfEmyNxw0Dp1TrtBwvTXhRatpIA/NJ1AfRvicBZ2M4Tgs7qtxn3Hv2VsyeVFNAoABtOkQC0CTi5iby2gKukJcbS3NZZqIZlE0hLESAU3Zo1EArudxG1xEUXEuDc9/MiO/hGRTAij1S5s/UdZpU2B5d7AB91Et+mBMf4flJ/iEAI9uO49UwqcIruo73K6ouCrIY9tRVlPthz+C5MP+S6x4/wDOyTsZyVvkqNNiKtOskCfvHrlNJJgklioBIPmjY4glxM+MXpH0A/soXwhvUIhM/lqagK9IA+VaZUlj+4iXc+wOK78NlTvrS4n3Srb2TThVNqVAs6kGalQpuQGZn02/FB2HOcbrHjMULWnsFXz096T8M7Xd9WSkETxmPDV1OLEyV0xYCTfrhrMoufp0kJnJ70f6K1aMEqPSkXG2++pj8tNyT01Mmn/a3yw4BW/C2j1X7JB2Z7F6syKlTNDu0NNqbCoheqQVJVhqJUWI64GbDT9RK2c3FmuxRExg367dPf5r18YKVAsbCSXkXa7KjuaFVBCaqiqALBHYvS9gFH1xb8Jk/iOaVS2DM6lV6SFmCjni8e8NaSpmizuie2PZVsqoq61ZWIQ2hpgkW2O0T7YxvEZ2TkPAoorhuRqJYoOz3D1rppFTTUsqAg6WkmxYeQkgAHbEfCcxmNK5rh+bZTcREmkOA9I6r1nIazTQuIfSuodGgavrh8lajXRZlzQCURpwxc0rUYSWlUHh2b7qoH0hiAYBmxPMEeltueNNkwGZmi6Whlj1toKwjjuWGWqMw7tVWGQCfOdIKx5pZhfqbxjO5OM7HB1DZBDFk5gpVnsDCs9Qhm0JIVRLGYWy89zPTFPgxa59qCuuLPJiDPKsa9pMu7qz0nUpOkkKYmzWBkbY0R4XKacKKoBCRYtQ5ztOzNFIKqzGp/lPRRz52wQzhuluqT9Ak2FvdMxxADTT7xajQC9XSCoDTHhSNU9J2Ek7TWO3cdqUsOLzDqGwW/8A6LdEBo5jWBdUdYUiZChkIYCPCJmAB74SthsKRP2p1y1SuwqnQdLItV9QhgrzqJA0iTvsJ2vjrW6jSTjQtEZXIUq6DMZerUDkAanZ3kC4SojtYCZGmCJkGDfhbRpRSRtlbZVMzna6oSooUEV3tqcrvufyiIvLEeowcMSOKMyzuNeBuSqVp5j9DLP7fVNOzwqVlPeZ6nVjzrQamYN7GooBFuke+MnxLir2u0Qxlt/6hv8ARXOLw+P8zjqS9KmTFb7QjUxTRlA0sF8IEGoAD4hqJk81JN+c2C1zWAy/mN9VJm4nMbbRuFauJu60yacFvCBPOSBb1vb164tB1VHHEC6nJKaavU1OocSEQuyMTAYs4SBK6g0NAtpI3JwJmNfVg0FpMJkUewHVS5qqoYU+61SJjSIO9lB87W8ovtgGGF8gJad0bK9sZAI6rvh9XSzClNMCIKWW8G6eXn0PPmCMPEskXUrpjY8VSdu+ar5YqopE1KZAqamSCwIPh0tcdZ+WLdh1NBVa8bkBIuIKM1Rq5cKutVtoqI6q6HwrK3UyCIIGzYngl5UocqZ8PLdd9VRuG5ZgO8YEBtSpO/gIFT2gwPcHGmdNHI4tab2RMIBtNe1mTqNRoZlzqBphGDAWmXUxHMb+oGMPxVvrLmnYIzhT2NkMddUB2LyuvMIAAFDaiB1UFgfW4A+OAMcapmk9kbxF2jHdXfZeohcW+pZLRayMLUlopb04VrmheaZd1DqXGpQfEoJEj0I541srHOYQw0VeO6bJr2vy2TXIu9OzVF+78TkmGUmQTygTOxgbnGWzMmX/AC5SuYrZTJ8lUey3E6lAM6EBiNIY30gkEwNpstz62xJwnAjlc6R52G1KbiD+jEXUzLMxZmJYmSTuT641jI2sADVWqTKy7KgYAsQAWMKCdpMGL2xyV3Lbr8JBPuzeVJpoBE1W1W56z4Tf93T8sZeaTmPL/KsmN0tpelcQrmjS1KJ0lAR+7qCn4wcRJ6x6NOmz1CQoaNckBSQIDGdjFvUAdMJKr2VBzPaGhlqhNOqG0tCtT1MpST3aEqNLR/Z6TcWK7xgjkuLdThQ8nZJuJODYbt77D7qm5rP95IWkQJMayAQJMAhdVwIB2vi6w3aomkUQh4vhbIyJDK17Q0++6Y5Ph1U0RpZDqkzLKQrCHp7NIN52wFxOB2XGWgAHt7InF4C7GyBJrsDYjyhKfD6iag1MkQdiCPSwM/TGXm4Ll7Fov5FafXY/ojeA9oK2k5avIQIwpO6lCjJJpSxgEGAL+km+L1+GGY7Hj8+1hZPJxHtkL2tNWmfC89TKFkqKTrbw6h3mlGa5U+IroGmSegAtJpcqJxcXE7dAEbjvAaB9U4zRV37vWAQFbTquQSYYLzAKxM21AiCAcCRtcxhkB6FFPc0uDPKkKrSQlQSQI6sxk6R6ks3zOIm6pH0nmmNTLjHFjlKVKisGppUE3gAQJgAk6iDAAPPaJxdmRsTRaqi10h9KF4G9SoalZrK7EaI2ZGKllPNSLXv4R1s0vDlX5A9VHqEj7aE98FJ8PdyBaxJYMfoMXfCgCwnuuwAUl/7Q6+YWllmPhpMo7xQLd7AYA84iYE8jjPZg1EgeSicAMbIT3VW4Fm6jVVWjqFQkhNJIMn1G4tJm0AziubG5jhp6q0yHtew6xsvbEUwJMmBPvzxaLMFgvZb046loWacJLQF53wPKUjmGoZnwmCo8RX7zUogEG5MmMaPMnk5Ilg/4Ee4nsi+3uUo5ahRRNQfWxT8UqdIqBieUlPl74ymc8zDU/r2RXD9XMNovsElJqTtpVqqR+ESoIJWLczq26YjwCWtq+p3XOIgl9Ku8X4NUo0Fr12ipUfyWsCGZi56+g2/TbYuY2WTlsHpA6qrc0hT5/s4oXLIWOuouuuhFhT3N+RMhI5+IjynFfJxNzi9g6eVPHFvau/ZbIam70jwrZfVv+B+uK5Gpn2vrhMpUYkAA07kwL1EAk4SSV9rwW4bqcX1UXIPKaqE79JwRiECZpKJw3BszSeio3B8kXdcwUYok92oiXY21+IgBQJgncmeQmn+JuNMm/wCkhdQ/mPy7J/GeIiWoYzt3W87wjMVar1NFNNREA1DsAFBOlTcx/UYh4T8R4nDsUQnU438gu8O4vFiQaKJPzTHIq1NFp1EKkW1C6EyTZhcf5gMX+BxzEzHaWGnHsUVDxCGd9DYlbzVdFIVnVWbygkAnrE774tuYwEAndWEZQdamWLKDpAHiY7AtZVAtLH3tY8xLMjJ5fpG5QPEM/kjQ3clR8B4C7xW+zCtYKpUqsGSWEErMeEEifLeDOMtO6eYks237oX+C3aUgmuyl4rwl6FVjUoN4l00iGlVMElVbVYSZgid4G+E7W1g1EbHdRt0PedIPsm3BnqVGoIbtrpE8/wCzZXcz7Kb9Y64AxhqyDpG1o/KaGQgHrSecdyR+0qusRXki3iQ0gkhRsQYmTYHk0gCxnhDiHKoE5jYQE0oUAqhQIAAA9sNBAVY63GyvPu0FepUzbKIZg4SmsWsbAjnM39zyxp8RjI8TV5BtTtAaKTb9pmYpjJtSeTUeCkDYqy6mPQXjrf3xlJZABuVLiRkvsKh9gc4KNc1WXUFV55Hlt1OnVbAskojeD1tHzQmSPqvagMHWqQs3WacK1zSVnd4VhLQV552gyndcTpEtPeVaNQSbrLqhB6C1vSOmNDhy8zBc2twCEXVKb9rhLJRpqhLhi4a3lgqyjqZ0k/DGWle0bOReIw2XJj+y/LhMoRDCoWJefksekDbqThQuaQdKZksJfuq92yrpWz8BiFULTYxcFSxYKDuZMAczGNZhD8Phl5HX7qvc3U+k3WSamYrBrgvVZVLBKaAkKDtCr7SSxi5xTtFBGgeFDwDtzVpsgrKi0DYqBeiDsdU+OPxTvciI0mMP3pSllBWLtfmjmBSo0qT1U1GrUIQ6PB5FLNCg6iHubd36jEqjSHM162b00qv9iNLuNSsG5pTMfisGbeBA/EYpeLcSbjxaGH1H7KCaTSKCZRjDl1ndAV3S3jWTrVAO6qaYmVll1bQda+IRe2xnFvwnMxcZ5OTHrH7f3RmHNDG+5WaghKGXenpau1VhqUQaitTDM2lDsKjXI80gEzFpGq4dl8JflAwsIeeisceTFMwLG0T0VQ7VtXNaKqwAzd1YXUsI8tzsN74M4g+cTDUOh291s8BkLoXereqd7K08DKs9I1F0nMlS5uNLINQ06p0mACB+6cWUtuY15G5CyPF4QHhzdx5V5zPAi1FytVnqaGFErpUIYIhVut9jqke2AySgGNbe+6T9mOAZ1wVz1d2QQCukLrH70X+IjlG04jaXEeoKeZkIIMV/qrjkOF0KAijSp0xAHgULYbCwx0NA6JhcT1KX5lPtGYBpusUUYahDRVdgCpHQBDNwfEL46W2ExwDkPxLPVKCMatKFhoqoQyAx4dYMMkm2xE7nELYPWB7qPl0qF2PWpWziNJJWajsb2ggyTzJMfPpjRcRLYMXR+i5Vp5+1HL/cUqn4lqFfgykn6oMY3IFtR2C6pKVM7M5I166oTYmD7HzR66ZwC0apGhHznTGaXtEYtlRaVmnCS0Us04SWlUH9qWVQGjUnxtqQiN1FwZ2sWj/MOmL/AIJI6nRkbJ70s/aDxNO5ydMaWZUDM0mVOhPD0hpB/wAvvjOZrQXub7orFla19XurV+zuqpyWoKR4nk76yALj4QvuDhmMym0EsgnWSVSeHuuZz1WuAQoJqBTuGqEhZ9QA/wAxjU5uqKFkF9kBCAXF6sHaBh9geapJZ0RaWogAM66yQPMdOr0+O1Udgi2iyqkRNjiDup+yvuW7UB+HaSGNTuXps0jzKGQtO/KcSSOIjJ8AlCu2tAcQ4ilDTTRNTmAlNbQNhP5RbpyMCxxh8XAmzHlxNDyUDFC+Y0u+G55qhdHp6KlPTqWdQhgSpDQJmDiPiHD/AMK4C7BSyIHQuorjjFA1h3dOt3dRSGIVmBK3F9BDAeu3ocP4dIzGfzZotbOidA5sbtUjNQQ3DsnUVlTMVGqNd0GsFfCRBKimpMSLsWvHOMa3gz8CecuhhLXBWWGYHyEsbSl4pwKnWqJVYuGpxGkgCzahMjrjSyYzJXNc7qFeRTyMaQD1FFEZyiCp1GALz0i4I9onBDtJaQUyRrXsLXdEZwGnnqIpyNepDUAJgxYlSCYJhgJkbYpi4dFm3R6Xeg7KWt+0egBTPd1JqBWuIAVrgyYF+uGEhQvzWNFrjh3Eszmsw9Bn7tXV6h0NdKa6ERVP4dRYktY2aORCDgm42QJiSE/oZ2nQp0RpWnqQuwAAACqpew3MlR8cJHUEzzWXWtSanUWVdSrKejCCPrhXW6S88/ZzwyrTrZgsTpplqB6PUVrmPQCZ/fwXxTJZJEwd+6YxhtLP2q5x1zNJGY9yaeoLy1yysx9YIg8r9cZ2ZpLaCOxqb6kt7B1GbN0hSIPi1G1tAUh5kW8JItzIwPE06wVNkPBYvYsHWq4hbx0FcpajHUqVZ/aRldeTLBCxpsHkfhW4YnqIPL0PLFhwqcRT2TQ7pS7C1RM9GYoImgKyUhTPik6lEqSIsZO2KHNy2yZBkArdZ2fPqdsjQQR91ZezfGDQprTZ6aUqNMkqIBdoJjUZgsZM2+uH4s5kfp6BH4/EjNIS4gDt5KqnZyvGZeAQtRfgpViUBPqHIn0HXGx4nHpZGbvakVjvskJl2lqf2SdWLH2VSP1YYpXnZGs6pRiFTKXIcTIod0iElmqCSN9TvGhRdzf0+OJC4aaUWiyrNwXhq5ZGr128cFmZjOhYvLHdoFz8B6xsYG+luyNiibGErr5YVHas6w7xaSCqgQimDyFz6k40UHD4TGOYwE+46Kwix43DU9oJS7PqiBVCAsSSqi1+bSLrvuL3A54nyRjxQ6HMBHihSmyHQQxUWg32Vl7JU1NHVpipqZXJ1FpUmAWbxWB2O0nAELImi42gD22VYzRdtbScumCAVKCgc1Q7xqdAb1nCH/xjxVT6eAET1I64jnk0s+aZPJoYfdWxs6QWcIz91UemyoAWAIR1MTeFKmN4PPFUqleP9pstSpaNCizVI816SlWpAg7AoymI3Y9TiF3VUU+psrh7j7q88By9RDVqZYKBFNWbSXZV8TSiSNVitpsAIB2w9iK4ZZjJPlT9osvFTIjVrSKmpjAlgaTrYAAXk7fhGHqzV4wklWuD1dOZztE/hqpVT1SrSQn3+8D/ADGBcgG04Knds8p9srtTeoA9CVGlbANpcSDdjETB/XFJlZckMgBaKQkmTPA/psUD+zmMrmDrqUgCGV2JgBRNwxjdgo9sTxTapNhsrN7hyQ9xq16llc1Tqiabq42lWDCfcHBdjshw4EWFORjq6ucdtJIu2PFKdLL1KZP3lSm6osAkyCJINgt+f1xwSsjIL+nhD5GQyIerqV5/l6VKmiqkkjc/hNr77+kWG3LFJPNJNK6R1b9Fmct7X790aoIGqfkJk+nriIHyq1u5qt0w7F5GlSOZGY0aagULqYeWWZgZAhpKn4W2to2cWbkQMj7tWtwnsbHbykfaRUGaZadTvERVUGQSCfGw1DexS+9r4mEmttq0hc1zdTeiUZirHhBAJ5kgBQTEkmwk2E8/QHCAUqu3CeE0ssgdiC0AauQBEQg+nU/THevRFMa1gsoXjjNWpvIIQKxVIks0GGYDpyX2JvAE0TaIJQ0s+pwA6IStmheFewm6MgA6lqgVVHqSMXzs+BgFuVszKjDavohuztPvsyKjCwGoA8lWAk+pLavl0xW5M/Ofq7IF0v4ia+wTXha1VrFS6JSzFRmRtJJBdtCFpIBDfdgAR5/TAsObZLG9kLNkGF7QP5v6KTtFxU5fVTpV6detBELSYKhi3eP3mkQd1Et6YK/FHwn/AIo+FJ2OWpXc1ZIrISpJINiKZPdVAqiPKTTZYMTyBwO95cd0O95cd06zeYZMxmF0hv7GuUH49CrTriOcKaZE8wOmGpiqv7U8vNWhmEvSqo0MNtfgj/UgH+g4jeO6q+Isoawn/wCz/OkcPd/xB+6T1YLTp0/mSPrhzeiJwmgR2O6P7Yjuxk1HKoV+Ao1P5Yci1aaNZXEqwblIIN+lsJJU/jSVvtmZOWH36ZejVpzEPrNenUS9v+2jCfxKs2JxHI3U00uOvSdPVecZRqrO9Wo794bEksHkWIbYiAIi0QLWxncgm9Llm8ieW6eSuaHDwa48I0b9Ba368ovO2Gc6mWVHHK6Roa4k12Xp3BOOUQVohEpAQoHeSSxiBGkGTO5wbjTsePSKC0GPkxEBjdvZWPBXZGWsth2krtFeS9peJU6mZdu81qxCiVIgAAAXPlF7kC5PuavI9braVl84iaS2m1mpO7BG5i/vyPT2wEQboqqLH2SQpaFYFYPw397Ec8MOyZRabCnABg6mte7H9JwhTegXXTyEEFIc6+l6rdCSfgo/hjRYl8lo9ltOFf8AaM+qC+yNIbWQwOoEfhIiI9Bv1OCQVYUi8ln6qEkFXuY7ySx2DnVMjptyvM2cH0uFurqVauzvaVBSfVQ111YqGAXuwdKsshnBEaoMTtPOBBPnxQ7OO6dFiSSbt6JRxfihrMVJJMA1JF5IkU9gLCCYAFwBbVqWNU/8V2/hKb+F6EsXi/dCoEK6jpVtflAAJ0zI3LCb7DYzgqUuI0jumwuDGk91qrqqM1So5OvSSoZu7kQZAYnmAekgWECOsY1goBDuGohzu3RS5Cn3rCnSg8ifwJ/iYbewk+mHpVXVekcMz2XyVAU6c1CJZnI0hnO7EnboByAAwklVG7Rzm0zE6qSvpqERpcP4KgB/KgIPqV/dwJJltbKIvKDkzGsnbEO/VM+M5QMj5YmaLHXTYCTTYyVqJ1FyGXnLRB3K2KJmibI3SVB2Vr9zRpI1+5erUIBkNWLMqCeirf3YbEY6o8aLlxhpTWtQfOvTami1Foszu1QlUasV06VUA6wikrBESeoslOrFwbO1mOmpTAAFnQ+GQYKkbqR6gYSSEr1QnFEB/wC5lWUH1SoD/wDvhJJP+0fggFM52mIamB34H46Q3Y/vJ5p/KGHSBMvHErL7oLNxRNGfKriUANJBgi4NjeCOe++MsfB/RZBsrmPtJuLZNy6gNYXLTcsdyf65nBMUoaPdFxT3Z7q5djhUpQHrkATqp1LiBPlct4TseXsYsTiTiR1B30V/hPcCNT/orqHBuDb+vXB5Pt91Z23yvE8zQQS7Ana38hbFOx7nHSFjGPcfS1N+EZlWCIq7yTq2HOyjc7CSbR8xMhpFuJRcb69KGr1lNQhDrkmCALmRqAjeCw/55zNY7QNWyimi1OsLWbzDLTc7EKxEgi4m997jHYWAyNB8qCKAmVrXDqUCqgCB/Xv640oAGwW7a0NADRQW8JOQWcp1KdOpWWBSpBDVdpIUM2hFgAk6mLbD4jD2ttMcaT7gXiV4/MD8CqwfmDjNcZ2mB8hXPD3/AMPSUtratdUggKXJ1HcABVNog3B57AY0GA0tx2A+FUZjg6ZxHRD0MoCAWUD8QgkMCebEHxNznrO++DEMpKYFM3FNl3h11OR+Ih5kxvcE+t7V+Vh6w5zXEGvKPxcrRs5oIVx7LcNoVq7JUDENT1IFqVEWUYTZGAJIcb8lwHweZxDo3HcG1PxONoLXtGyrvEuDRWrQoOipUUa5aIZtIlpMbYjy5niUsJNLB5mQ9sxY5xq0SHRl7sjMNKxpXuSYiDpAp7epjfDI2xudbR9UdiQ4UjwGMcT58Jz3L0lXWxZIA1MAHU7feaTpMnmsQeUXFxBlcw6StDJj6RYUHZpKVenVrvUZaSOT3ahhVqd4QFQNOmGcwAo1ajGpTbBaFBHTurbkXqtTU94uWpgAqlJUIRN4Z6gYN7gL8d8SmOkIMnU+giKHGCs0yFeo16bICq1RsSZnSVEaoJBEEb6RGASiS8AWg89wRi65p88VrLZda0hQ66NEB9JN/wC01fvWxxOabFp1wzOLmqJ1BfxU6ihgyg7MAw8ykEEG0giw2wl1eP5ENTC03Zj3TGkx5/duabH/ANScZbLbpmcAsjlRNGQ4HpaYZpwj6Z1qVBvGxmLgD+hgOMktut+6jnhDKcxaq12aAV1C0E2MTN+RPy3w5kbWklq7z7aQVs1U/ux8hjutygEjwK1FCPkRWYBAFUEE73F48I5/Xckzh/O0D1dfZHtIe6gspoxBYeG0EbWiCB06YbaEdJpcQo8pkGFRXUwkknqrWMj0JGJHPa5hBXTkaWkd0zzuX76VcWKuJB/NA23mxPx3xDEBEQQe4Sdl6tLh1CScLo1K50IhLgeM7Kp2ILbTM23xpnyNa0Od3W7hJlYHDumdPs3mpbUKIH4YdiT1B8EDEP4qMdFNyXJr2WoU4zeVzTLS1rSI1lB5WcyC1mE6frgyF7Xiwg8mLUNJSjLdm670m7qt3RnQpMnWqlgrEoQV/MNJvzsSDHLBG9wLxdIyGN4Z6TSVJQgBdWsKSuojzgSoaPUX+OCh0QbhRpT5qvQUUVUt39QMW3gr4iN+kAStt5vgeMymQ30T3mPTQ6reWrz31PuC5FMVO8tCBTIEnYsbWPTDpIy5wcD0XOaxo0nqU67LVyhoVTI0VSpuPIWakfgA0/5Rija9sPEi3s7+v+6tXAyYgvqERx6qKedzKnbWG/1U0b9ScLibTz7XnnFo/wDqNXsEnoV3/swHIkkrT+7DCxL168lgomIEC3QgYmgcHMsK+4Xkh8Iawe1D9yU/y3GKK0wtUoqRp1BStG9ggZrEcpMAzbphhFutnX7q2jz8d7+XqBKm7LcMoNmgMs6GlRpElKbAqKjGKROmxtqPWVU73xZ4bnkHWochjA/Uyum6b5PKF6dHUYYhSi8kCrJZhs7cr2BYRe5sy4qthjjbflT53NajRUlVqisabTMDVSqMCvUNpBHqI3Bw0EgqRzGvZVrXEaYoVKVVJZwH7wsZZ6fh1DoseYBQBaBAJwg0kpPmaxoAR3B8ws5p/wAPei/UijR268h8MNcKKmjdqba8lq5mcxmRtGYzNrRaq8exJnr1xnOINBlKoOIsa6UqSOfQfCN/698AauyrtR/KU1NRkUFwLQN+ZXV06f0cMDgei5Jiua3Va19pT+gMNIch9JSPNZx0UimSCxvAuBHI8tuUHfBTI2u3cOisISdKmyNVlQqbltrfCwA9v63bJR6KGVut+yKWsygoQQfUEEX6H2+hxF1UMkJBsrK5qOpYCSAYA5nlhzANQtJrW6gDsrH2aK9woUKI3Cybt45YnzMwYMT1bB8hsr0jC0mBtCk1xGikq4xxKjQqUWq1FTVrHi5rEn/2C/XBuFYJ3TdNkCliZj7RpWk+mncNAMlYIgcqckgjnF4AglvEc9uPF6T6j0H9VGHFzqHQJPw/s4lUMVqRQ1MKaoF8k7EkEAAyAI2Am8jHY82RsbQ4eqt1EMcON2j+JcOlKOXXuyQQA7IO9SmupjDKAGFwIgb88G4uS6U04JrsNuoEILJcCWnVbTXqutQhGpkwjKGNUl9IHeEbA8gQOZxNlO0REpzceO+qY18hTV+7pgKrU3PdqFCiCo1AAbnVv6fLLZr6DZe4PVFtoHT2pdZjIUc3nwazlQ9ClUCrbvDpGoauUDkLm9xBxoRDHPKNR7A/NZXJjiM1v7DokvGOCAHKrSA1VKWpg7EhWXzszMTpAMg/4Rzw3JxA6RrYtr6oOeAh3o2B8KejwqqzKi1aLgPSaQXAP3iyFsQ3qR1w6HhQhkEgd0TcTFZHOHi1c+zeWWjmKqyC7KNTAQJSPAOZCiopnqzbbYPra1ecwF+lbfKMlcrrZFIY0mXRfW2qokMpuCAdtiOhxI3dDSgsdY6FBccyCHMZRQ7d43fPqJ/ClPSDpEL4XqqRbr1wgbck8AR+kd0Zls4veHv2WmaVNmqBiLAkeIE7oQhM/wAQQHOeANlDFA5zvV0SLss76KSuzBNTV2DR4RJqQ0b6VhfhgcnurFoDRsqlkQNYqsvnqd4w6a31H5E/TGWyZDI51e6ysk3MmJXXGM2rVBTQKDsTAjzEk+sAR8WGIseNzY9TlI+iOilfMawog7sxm/QLf0W3zw0sAJIQ80g5dBcT7Y5uhwBSApU5qMblphR7gAR8/hvggmmhFtvSA1MFRqLqzIYB5RB6wRYkT15YHNSNIB6rgYYzZUXG+Iy4Iuuk9QQxYm89RA+eH48WllFSyFsgRGVzRXyqzTyVWYmLTCgnD2QPkJDAgnYxkJAR2U4bVoIcyaooU1lu7ZGadW8oGBBawC3IMbSRi/h4e7lXKaV9w3ImY5sTfUSeiHyvbcuyBkSmrEgtq1lQNi1O0T/iPxwNHjxF4BdstzlcPy44DI1oLgAaRXFOGGsa/dlswCqBgWple8ALBQAylQAVIKxdjc3GLR+GA3+GFlsXikjHB0ho/smfZgjuSsQUYoykERAXSNJuITSL+/PGC4u2RuRbxRpX2tjxcbrB7oNOMLk1WhmCzOBMoAQQSeUyoG194OL/AA435zdUINKXHx5JLDBaAzfbDLMzhe9ZHTu2ZVZWBGoeHUP3jcxB64usPHljaQWpvLl1GmH9EsXtOaQUUFpgKAiq4qEhIudRI1MYEn0HS8z8J05DXbBLGx5nzBjmlo80mHCe2NLUftMI7bOoLAgbLpALIB8RM3k4ouL/AA9lvI/D+sDsOqlzYRhm3uG6A4hxF83WFPJ+Iqn9qfCqKhPjBI8IAI8XrABOLzE4K5sceRlksAAFfzErHZLGS5OppVw7MZRAFpVfFmw5VqpXyiO9CrI0gaGU6InUxYicETaC/U0V4U0dk6fumdDLmajs7uwV6lIMRstWYiPMAlP5nDbIThos0Nwp+9hEqpLvrqVCFvNMu61J9gbDclQBhX2TRGQNfdN2qK6wQGUwRzHoR/PHdHhcE4qiq0uitmqlVCT3K9zRgl21lg1drkwkqlO8CUcTjgFFPc+2ikN2s40PusnXaktSrd1EnwTAQk2Q1DAiTIDAE2xEXC6KKYx5bdLM/RK8Oz9Yb/Z6qL1up1H64aeia78pVIokXHWf5YyjgbtY53W0bmeHLpRxusT6g8sJshAIKY2c2QURlfA3iESInEJFqF2/RFdynQY7ab6krr0zRqKAQ7ASRtpJkQSN7R035YcHCRl9B2Vo7RFSHzmed2lyAAIAFlUc/wBPpjscTWtpiY53NAACiap4+7dSpKkw0TAKzYX5g9cFPxnxtDyVNPhSwNDnKfJ1dBVqZhkMqTeN9xzBBII6HDYsh8MnMahmyua7Uei57WdpnrKtMEUzTIZgjMdTEEC8DTAvF/MOmLuTO58QoaT7r0H4O4cHk5T220bC1W9AGpAaZ/EHuNhOlffbbcYEAq22CvQC66eQfkj+A9p0ycrUou1OoSwNMmmyWAOgggOCRJWQAbyZjFrguc8iMjcrz7j3D45Ji/Hd0G4Vn4B2gol61UPWNM0wyiqSWkM00xJOtgTaDsfjil+JcGUziHqQa+VofBaY4LcAD7KtZhK1Z2q1NIdzqIJJ09FkdAAPhi8w5I8OJsLB07+SrvH4qIGaWstCVKRQ3g7XBNjeJB9on0jFhBliR1VurPB4oyeTQW0SuR/X6k/AX+GC5XaG2Efl5Ax4jI7sl5AJJjfrvHKcajh+KIYRfU9V5Hm5j8mUvcUy4JxiplX104IOnUrbMFYOAYuLj9cLP4ezKYAdiOiHhl0OtF5HtZWAzS6BVq13DhiLLUJAcgHzeGIHIovTGc4tiNih1sOzBRJVhi3LI1p7nt4TTsj2mzjvpNWqwDDS3dox1sSCstFjJPP4DGTnky42hoAs7gHx9FZSjBbOGtJtW3IZ6tlkKKmoSYmnVUiT1UOrRNhb354ZFmZANSw/UH+ijmxI3G2P+i4zHEsw6MmVpVVXYs48aEwTo2Gxm+02EWBL8uXTUbDfvQ/qmRcPidJqlfQ9rS8ZjiGVoBBUCKo0oGFLWbWClQwPuRMAknniB2RkNZql0gff6I9uHiOk/h6ifsleS4C1eouYrMTcMqwZczOpmYkkEx0mOhxzHgNa39TupsrJAuOPp0XrGb4QHyVTLf3lGpTPu6kE/M4NKrSF4tkyzaIHiMW9TyPTGXlaGkgrJvZ6yz3T6rlmRJLjTI0iIkzsOo5z72GA2yhztITTigAm11Vqq6TN/wCOHBAAEFAaj6/PHVJSEr5gIRzJP/yfXEzWakSGl92i8hlGdzWgGlTksOpVda77iQoPucFY7AAD3KvOE4Qd/EPQH+iCroHMtcyTPOTuQdxi3oaaKvXsEgIcEnq5yoXanTkFSQGjU55wBsLfiM2i3PAb8eJrr+ydgfC0eU/mvdUfhQmpYNFMkgrpgkm3nafxGZ1db47dGyB8l6BDishi5EIIA6Ib7QqClrpmCSzG8sottsQGHLe4xLHGAdx9VXZ2VI6CozuRuPFKwZnLU6yQYKmCCOXQqcGRSuheHt6hZAi1FlcnTy6EyYEksx/TkNgLb23xJlZMmTMZX9Sl0FIkUnInVpJ5QLdAeuGCNRc2jul1bKVdfiGqSIIYATYCQYuYHpOCo5ooAXOaf7K64dmYsTt2m/KDzT6WamVbWUdQkeLUwCrbe8kW64J/ExSBsjXAtBsm0RxuXnwhsSGE3BBDCxBBBB9QbjG7xMqPIiD43AhecSxuY8ghcMSbKD7wSB1k7T6YHyOIQRu5ZeAfc9FLFjvI1USm3DOC13AFKk5LCC1gKaETckjxv03APKcYDjPHMeSai4ctnQf6nefkFfQ4suPCXNHrd9grj2e4DmMu9NtCaEk6WqRJKsoJKqw/FPwGMqeNQ88zyEud8kJjcLmEvNkr9VaXFVtyi+gDN9ZX9MNf8Si/TH91Z/hT5WsoalHUSEcNB3KEROwOoE7cxtiaL4iY40+Mj7rhxfBSunROcc1agIRCV023BEpIsRsWI81hsMWUbXZDuY/8g/KP6lO5ohbpb1PU/wBE2yFKa9MHbUPpf+GLFBhXc4SS8X4gBRzOYCgStWrAPLUWI94DYzOfH/GcOyzOY3RkFIs1nHLlnJbUsXv8htAMGMcjYKAamh2pPRkyKaODqBSWBiQRAI9d/pzwEZBqIOxUckFjW1D6sOsILdDZjLgspOw+u2JGOqwO6nY+gQnnBJalmaajxGGE7EFFVh6WH19MGwHZp+a1fAjeKfmUhZWLKi+ZjA6Dclj6ACfXbni8gi5rw1qIzMluNEZH/wDCh+0fCmohalMnR+M/iDxGskfmEA8hA64J4ngljQ+Pt1UnwXx4SSvxsg7u3F9L8JP4QxVBrDeFSwvJi4ANjNsUQNbBem2SA52yDqZIEsWcggxoIPU6oPKDy9cSCQhtHqgXYIdNzAfSVLV4s9J/B3ekhZQCFU+keU7E40vD+F/icF+Q40RdfIC1lOLsjjyeXH9fmmdHOVA+o9235VKtC9T5rn1O3LGUnmEg07j5KSDG0bmisfNtB0qi9I7wAHlADwPaIwo53toajX0/sk/Ea4E0LPz/ALoirxFSpHiEiPKZFr7etvfFpz4nCrCqxjSh10V0O1FeVY06BYCxKNIneDrt8MZ44cW4BdR9/wDZXXLdQs7ofP8AaF6t6uWyjxsXpMT89c4nx4uQKjkePk6lE/Fa/wDNX6IvL9q6goujLQSmoASnSQqWJm0aiAgjxWvYc8NOEzmcyyXHqSb/AOFN5QaaCddnuJ13yyNrCDxeVBuGYFiX1STEn3xX5sUQnI0Wdt7P9FLHjtc3U4/dT1OJPzzBPoCgPyRQcRshFbRD/nzTnnDi/O8fqlWc4mAYarWJJ03arExN9RgWvfFhjYM8p0xtF/ILhyeHtYH2CPKm4fwdszq0GjChSS9RSPFqjy6vyn6YPbwzIafWaUbuKYgHoZaubcQy2WopTavSGhFWzLJ0gCyi/LF0yNx2AJVA94uyQq7W7cpTqB6FM1CJu0ouxHQsfkMWEPC5pD6tgg5M6JpobrrKdus3VGpndDJgUkoBNM+G9XW5P9RimysqGCUx3dGkw8RiYPV1SFMw9Z6tRySarFjMekbACbAWA54o8qUSP1Kqy5myP1IeogaxvH0xACQhgSEXSzzrTNMeUmfa8kD0JAxG6NpdqKdrOkhdDNemGmND6FHUqTa1sPApdDa3WstnnpOHRoaIvcMOjLN4O3S8b4njeW+lWGFmS4xtn+yO4XnXr5hmqBJSmNOhdI+8Y6ibkk/dDnjT8Bpwe75KLjGdJkQNDttz09k6dAwIIBBEEHYjmDjRkAiis8x7mOD2miOnzVbzvZawFFwoBJGpZImLawZIHKZ98U83B2u/y3Ut9w/4+yIWachms+bpQN2aqJLB0nSQF069TEEbtAEk9LYiZwZrXWXI1/8A6gPlGhsWn3voqNXpMrMrghwSGB3Bx6Hw/Fx48RsLN21/5TjkHIPNu73tMeAUu8q+Jm0qCzAs0GNhv8fhjJfFOPh4MDWxRgPcQL9kLnZssbBpduTSHolxReodeksKasS0Bo1NBneMMlwMaXiMOHG0Cmhz6HX5qyZI8RElxvt/VCmq352/1N/PGsPA+H//AFNURmf5KfcAy6tRqVHk6W5lrAKCefrjzv4pZHBnNggaGivuqfPzp2zNjY4i1lLLLGog2KA+JtyDPPq6/LFEZDdfP7f8KuDkPbmRwaj+Xf3KMynD6TKhZJlRMlr298QSzvBIB+yzeTnZLJHDmHY0neQagqhO6URMWm5Mnf3wM98jjdqulnyZKJeSPFrpeJMLBVn2i3thpF9Sh+Tq6lKcxS76lXzBJlK6ADlpZO7k+5GNNwrVi8Qx2H+dhP7laVra4YY/9JSrMICDIHS4HO38cbyVrdPRVUROpSBQNhiRoAGyjcSSsIOw3Nh7mwwPmziGB0h7ArrBum9HwwFFgI9hYCceTOOtxcT1THDVbkZSUaZWwJPz3JHsCPmB7RnruuCLS3U/6DypuGCnrWVUrMXuOgmd7kYimL626pkZLXepc8VyqhwKawNKyL+beb7WIt6Y5C9xbbuqkncLAHhRdwOv0xJqQxeUfk+BVmJLIFG0MRMTyiYPMcv0xC/MhZsDasYcZwU+b7O1ICoVgAehd+bMeQ5AX+pOI489h3d7/RTugFaRsP3QmX4PXy9QVSoKaStTSZ8NiGA38J5dCcX3BeLwRTaS7ZyFnxHyQuZ9QnKmRPLG/BtZwgg0VjLIxwiwuhxG4UQYggNf8rdfQ9D+uGiwnEBw1N+qq/bvg+pPtCDxIPvI5p+b3X9J6YscDK5D6J9J/dXvBM4sfyHnY9PmkmWyDUuH1MySAKh0rvqN9AgR11H2xl+L5bc7jrccbhnXxtuVdzxmXIaB0C77WjuUyuTG9Glrqf8Alq+Jh8B9Di3+E2nKyMjiLv53aW//AJCtpDQAVbxtDbzt0H3UaufZXgNWpRUlglOvUAF5OgAlzGwkIRvjyL4r4jC/iLiwbsbR+f8AwoPlNlzGO/09fonvD+EsgR48GtKgJg27xWGrodMcuWMvJOx7iy96I+tf3Q4cX8Q5xPdEVuDuXYqAYqVIggGNbbzbY4hOUwAWeoCDz8Z34l5HQlMKfAxpMtdjBYC4T8o6E8z8MCnO32H/AJTWY7WNIvqgeL8MFGnUq94AFViBG5voUSdzYepOwwThzHImbGxpJJH+6YMRl3ewVd4Iv/2ucpnlSp1I/wDE2o/wxvONM5GdhSDzpKssN2uGZv1SasfKOrfoC38Ma6Q3Q8lVMYrUfAUjNGJC6lGG2ieF0i9aktpLWnadLEfpih+JXuZw55+VqRjdVtb1pXnI8CCli5HiUqQCYIaPkQROPJ5c8OrSFPBDpbTkQeEqFhPPpVVL3CifEQu2oyxk8ziMZri71dPZTkMqh1S+h2aIaTVtJsFk/Mm/yxO/iLCNmob8KHbkqWr2fO61fgy7/GbcsMGe3u39E12I09Duov8AodXrT/1N/wDzh/4yLwf0UP4F/lM2zZwBoCkM5tabNXBm+OiMJplda2ubgXPXHRFZ2CeJnUl9c92RoHhYwVJgKTMaekm0bSRtjafDnFZnPGPIbFbILJgZKNR2cO6lFYQSfDG+oRHxNviMblp1dFU8pwNDf5IKpxei0gFn/wACO31URiY4ryLdt8yiGYc92Atrn9Sx3Nd5tAov4uXMRfDOTQ3c39QpfwMoeHNoVuq/3Wuvk8m40U8uxerJELo1FFLbatK3H7+Mc6EYTMvKabc46G+fV1P0Ww4ewudrckQyVfiWZq1KaE63LFzZEX8IZvRYECT6Y144hhcA4ZFDM71AflHUk7ouaZrTZT/N/s3cIDSrq1Qbqy6VP+EiSPjM+mM3j/8AqMecebFTO1dQhW5fkJxwzLvl6LUgrk0aWgRpYtUrvEhUJuLmDybGWzJTnZRm7yOv6NCdiNeDJM76Jhne/NFmVFKaGgB/HGnwwI0k/wCb44qo2wienuOq/GyrIo3B4cXd0Uwq95VZCpGpWCmZYGmhMNMLedwZ9MMdyqY19g7i/kfCO4jEOdq7kIU8apzp71JjYsAfiJkYacGQb6T+ipzzgCSD+ipvarjYrV+6lgKUydwXMSfSNpPU7c9z8M4keIzmykAurT5G6MZBK6KwL7lEdkvFXemf+5QrU/eQGEfBTix+LD/0sco6te02iOFD+I8eQo+J9mczQp0sxUFNqTDzU3LaWbSVDyo0yJHMTabibvHz2TyAdNvuhZ8V0UZKTV6kEbD1PX0AuxwXPK2PdxAHuoIInSDS0WUz7MQcym50ks1tjB0k9BOw54y/xDnRy8OIifZcdwppYJYCdba22XoDZqflyx5hyqQZnd0UYzJthcsJglcuhnDH9bYXKCdzjS6GevhpiTmzuBW/tTdcLlhNM71FUyTrzX/V/wAYkD2uVn/gmQehCgqKBJNSmLT5j/LErW2QAE//AADJqzSzLUabUqbSjNV3c6WCiPEFm1vL7mTOCHGRr3AWA3sO6Y2IMFeErbLaamsU+8VHqU3ozcoJVTqJktEP4r+IQRAxv+A4WPLjtmJ9Z3B7A+KVdkZeiYxvoDsVirSJtl81WINlzLhaS+8eaPWcamngbvaPl1KHMsEfq2CKr5usABVza0BySiFQD2JljgV78aM9LPlxUYyJJTUMZKHZwVJGazTCCJVqrC2/lWMDP4piNOm2Wp2QcQduIvsm/YTi61a1bhtSjNEBvC4kkWDhwRvJ5mY6RitnhDQJGdDutLjQSxQMdJ1KnyRo5de4UqO6Z6ekb+BislReTE/HHnnFIMiTKe42d+pQ7opHPIAKzM8XRBOioQP3NP8A+QrgSLCeXUSB9/2U8fDch3UUkHCe1qJVp6lOpagqMNdOW+7KwBN/EWf441ccOiYTaXaQ2gAP1P1VuMJ0cejU39Uzp8bWq7og0JNSozFk8FOZYcwDLQJsBflGBm8NbkZhkNgdaruq3Iw+W7VqB9gie02QUZBq+UqGmAKaVS9RmHdSBqFS5WA06hy1W2IsZuGwgh4buLP/AALrA2R4L+y84TLofClbLv6U2ZvoEwEXOG5Dh86H9VoIyxza9IXLcKqLDaNMSdyi35+MLOHidpFE/wBSnCHuCP2CP7JM65gGktOs6qzKlNi0LGljMADzAb88F5Es+Xi/hnAkbbmhSrvwuPHKZQ4C/G6s/Ac6z8GzhrmBoqGlqH5LoAOcMI+GLU6oNJadwB+yBmjY6Tl9jsvOe9pMbuZ6mRboOgxW5eVlZDtT9/ZWGLj48DdLOvlElBOokREQYj3nAGp2mqRrmRuOo7qehxc0jKVY9J1L8V2+UHDHY5kHrbsgcnh+JO022j7K58D4qmYpioLXKsOjc46jYj3xSZeK6CTT+ixOTDyJSwomhWQk32MfHEDo3AWhwN1MlRYJ6W/rqcM0uSLgF34eh+eG7pWE2cqdwDgYEhejAUg8zwyg4IZBeRYkfXliZmRIzcFScx9VaX1Oy+WlCoZdBkQbdbgg2m8cyBODGcTno6qNoeSBkgotH0UfF8rSp/etmKq1SNKkFC1SNl7srpb3gED8QGLHhXEs1j9EDRp7jsq7K4XjSM0vb/dI/tVdgNdYjqECr9Y1fEEY17s+Zwo/ZVsfA8Rhstv5lAUawpqAytr/ABQrsWbmQQCW/XbAbyTu4q1YxjBpaKCYcPytepFNKZVtMjvC9K206WWSBzid7xOKx+NG1/M1XurEZT3N5ekKxZSiMlWrZyoAGYSz0yzKrRJXuyJXUY8UmTHl520fEWygNd26Kulgl0taDYVYD0WJqO9XvXJd4FPTrYlmjwzEnmcZ+eeV0h2FX5Kv4ceRrA3b9FG9VNWqZItJVgfmKlvljgeQNrH1H9k52Fr/ADAKbLZmgjCuVbv0snjrSQF0iG8Sjw28URg9uRMY6E1DxQQEuI8fwxH6fYo9KjZ1MzRUsar0i6h2UyRUVnAbSu8qLz9MF8JkAlc92523rwhcjGGK9sjm7WE/4Xlmo8IbL1dPeuq0gjQ12bYgeYKDeOSnBWfK1rHyXtRQjCHzEjygRw7MAQKiKv5UUIo9tEH64w5yoibIs+Tv+6u2tjHW11T4fVE+OlcEE6BJG1zvhv4sXYv9V0iMiqUPC+zwy9RatEolRZghbEEQQwm6naJ9oIBwXHxmVjg47jwoJIontoNpNeJ0/tQ0VtApnzIhaX6S1iqzeBva8SCRlcfe5mmFtHyhGYNO1FLaPZHh6zGXB/xPUb/cxjbFY7iuaf5vsiOSgx2CyMkxVj8uu3wMav8A2wR/jOVVUL8rhiI3U+R7OcOMlKQkWOpqmoe4cmPlhk2fnj8zv06IcQxT2B+9LeaytBSEpkoJuwYkb3Ci5J5W9vVexPmeC+Tc9lS5GNhmUMb26k7/AEUw4KpUNSqMBuA4H8ACOtwcQ/iTq0vbv7KWTgcUjdbHEfNJK+ZgldQlTEi4taQeeDBD3WbmidG8tu6XH/UXG23wxzkhM+ie1TVJs+ARoHUL1cBg6hQGlmP7zD7ironjl+FDUy+Z/P8AXDw+Hwn6o/C44dwtBLZhKxqkmaqtqBSSUXTcpAMQBeJm+LiHPiawNjIHzVVPBbyTumVPJ5Ln3p9xXH+1Rib8U87hw/UKLlNHYoynnctSBFJGDQbpQqbxaW0wficRFxdu54r5hOAAGwUOczVWsqaabUWBVu8YpqQjzaFGoGQSviix54HdmQxWAb9k7Q53alBWylRtQetUdX86kUgrADY6UBjrBvgT/EnHo0BSCAXuSuxl1/ul+QwDzHf6kZZrquKmWp/3Q+Qw4Pf5S1u8oRqdLnSxKDJ5UvqrquUqUkIZJpuplWXcHY2NiItBBF8EwS5EL9TVBPBzm6XIypxhXcNUcFlFhGlVkQWjqdpJ2mIkzNm5OVkt0uFD2QDceDHfRcL91yOOoTpIIM28SX6R4ufTAH4F1Xf2UU+c3HP8RpryKKmq5xFEtqW43B5+ux+GIWwOd+Ugp8fEcWRuoPCDq53U+hWKRckg6zP5FPt6+2CWwaG6nC/2TG57ZbLXANHc9/ku0zNIt3YqNq9Z5dcNfDJWqkRBxCCR2lhtbr+FSQ5McpH8SMNjBLhYpFPmaGk0D9QgcqjAalU1EP5XOsdbhgx9jODHubekmj8lk8nMi1kxOcxw8mwimyRPjR2IIvNnW1rxccosY9hA4yA0aXD+xQEnFJD6/wCYbX5Hupvs1PrBsoPRRyHwt8T1xGZ3+FWtnIOpbOVpup1O7KdyXb5dD/DDfxEjTsB+iIdnzPFF2yjGRy4g6BtAksRHUycd/ETHuheYF13GX/ux8hhvMm8lc1qAZyBh/Lteu8pdLnR1xwxLnKUq5oE+bDeWQm8srtKx6jHCxN0Uu9Te+G01NpqwVWHI47pau6Wrk5wjljrYwdlzlN9lz9vwjAQuiG+ijqcaQGCwBH9b/wAN8SDEe4WAoHyRRmnuAQ1XOVKl0q6V5Du4J+JM/GBicRsjFObv80LNjzzNJik0j5KHSRdwrepdj9GEYeDf5bH0/sqWfg/EOpn+9LgZqj/dIRzIWmQPc7DHOVKf5v3VFkxZMBp0l/J1qTLZmmPElNQeRUDb3gD4Thr45OjnbIJ8krtnOJU3epuUXV1gbe8Yip42BNKMvd5U/wD1ALt8sRcq1wOKjXOqJMXPP/nDuW47dktW1IWo9MmdAn+HS3LE7TIBVpwlcOhWU8yB5VUeygfwwixzupKaXOPdbfPk879RhohTe619vI577nrjvIB7JbqB81viQRUlSz7XECbYXLXaXP2r1OOiJc0rn7WcO5SWlFFcQWvaVBmCqAkz8MSR240o5ZxE3UUs/wCoLy1fT+eDBBsq13HIWi9J+y6+0P8Ah/3H+WEIGquk+KYmmuWfspqWfqjaP9R/lhhxWFRu+KscjeI/qETR43XAuVn2P88RPxYr7qsf8RyXbWClrM8UeoNLrTYdCn13tjrImM3bf6oOXj88gotFIGk2k2t7SPqDOCDvuq8Z0wNscW/IlYqjoIuT6+/XHCSh3TSONklSGp6D5Y5R8qQZeQP/AJHfqVgaeQ+Qxwg+Ux+RK/8AM4n6rsVsM0qGhdrffHHCy0lz3xwtACVLDVOHCMJUFrvTjukJUtCocLSEqWi+O0ElqcKl1a1YVJxW9WOpUuZwkqW8JKlk+uEl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data:image/jpeg;base64,/9j/4AAQSkZJRgABAQAAAQABAAD/2wCEAAkGBxMSEhUTExMWFhUXGBgXFxgYGBcdGhgYGxoYGBcaGRgaHiggGB4lIBkeITEhJSkrLy4uHR8zODMtNygtLisBCgoKDg0OGxAQGy0mICYvLzAvLzAtLS0tLS0tLS0tLS0tLS0tLS0tLS0tLS0tLS0tLS0tLS0tLS0tLS0tLS0tLf/AABEIAQ4AugMBEQACEQEDEQH/xAAbAAACAgMBAAAAAAAAAAAAAAAEBQMGAAECB//EAEMQAAIBAgQDBgMFBQcEAQUAAAECEQMhAAQSMQVBUQYTIjJhcYGRoRQjQlKxB2LB0fAzU3KCkrLhFUNzovEWJLPC0v/EABsBAAEFAQEAAAAAAAAAAAAAAAQAAgMFBgEH/8QAOxEAAQQBAgUCBAQEBQMFAAAAAQACAxEEEiEFEzFBUSJhBnGBoRQykbEjQsHRFTNS4fAkNPEHFkNTcv/aAAwDAQACEQMRAD8AfxjSgrzO1kYVpWsjCStZGOpWsjCStajCStbjCStZGEla1GEla3GElayMJK1kYSVrIxwmkrWowiUrWRhApWsjHV21uMJctajCStZGElayMJK1kYSVrcYSVrIwkrWtOElan04jtNtaC4VpWs04WpK1mjC1LlrenCtK1orhal21mnC1JWs04WpctYVwrStZowtS7azRhakrXVOiWIABJPIYjlnZE0ueaAUkMT5nhjBZTjLdn+btHov88ZrJ+I6NQt+pWmxvhtxFzu+g/ujBwKj0b5nFceP5hN2K+Ssf/b+IBVH9UPmOzw/AxHo1/qMGY/xI8bSt29kHP8Ntq4XUfdJcxlWpnSwg/r7HGmxsyPIbqjdazGTiyYztEgpRhcEaqQ9rNGFqSWaMdtK1mnCtK1hXHNSVrNGFqXLWBMLUla1pwtS7aJ0YitRWtFMK0rW9GFaVrNGFaVrTKAJO289MLUuiydl1w/I18xeigWnyq1ZCn1RB4qg9SVB5E4Fky2t2atDh8BkkGqY0PHdME7KVhAbN056CgR8gaxOB/wAbIFaf+3saurv1S2pRZHek8FkIBIEBgQCrAGSAdtzBBEmJwZDMXttZviWEcSXRdjqFvTia1W2tacK0rW1pzthrpA1up3QJ8bXPcA3qrLw3JCmv7x3P8B6YwnEeIPypDv6R0C9E4Xw1mLEP9R6lGYrOqtlmFaSzHeiSgzeVWouk/A9D1GCcXLkxnhzPqg83Djyoix4+R8KhdoMxVy7imEF7BjJk9AAN4vf5WONZlcTk5bXwtvV9isXBwtjZXMmdWn7hKMvxSsWjUWjeEEfHwg4pjxnLjNkj5Ky/wnFeNh9UTmO01OmPENTRYLsfUz5fa+LXH44Hx25lFAu4C8v9LvSl9PtZUc+GkPr9WJA+mIJuNzD8oARTOAxAepxRTdonXemDtOm/1BxyHjkxPrApck4HFXocbR2V7RUH3JQ/vf8AG3xjFnFxeCQ0dvn0VZPwfJj3AtMcvmqdQwjBt9trQDfbng2LKildpY4E+yBlxpYRb20ptGJ7CHtT6cQWuUs04VpUsK47aVLCuOWu6VJ2ay9PNVSz3ppemn4ahmC7fmUHyjY+a9oBnnLjQWz4RwoQtE0g9R+yvMYGV8vB+3XHTVz/AHi0u6qZdtAJaWY03JDEWj2E2Ivivnm9ew6La8H4e38KdZBD+3hWrh/E6uap0s3Wp6HZmy7EIyq4A72i66iZWDUWZIJOLXBlJ6rzj4w4dHHfKN6CmOnFmSsBpWacLUlpR3B6INSfyifjsMU/G59GNpHV2yvPh/G5mVqPRov69k+xjFv1mEBS6swqSWY6kh83n6VK9Soif4mAPy3OFpJ6JheAqt2j4plqykJVuQVJCvbodr4vOG5bGRPhkdQPRZzi+M587J4hZHX3CpGTdgZUiRymD8AYxTyMaTTv1RjQa6Kv1axd2d92Mn48sWIGlgAU1bIulk6jgAkKOQJj6CcQOlYz3StMMrwllME+B4VmUzoP4X9IPwjUOeJcXIY9+h3Q7bobKNN5jfzN3/uEyyfZeuSDUqrA2tqt9P1xaM4OXdTQ9lVy8eY38jTasuQyC0gQLk7kxJ6bWAxcYmJFjN0s+pWfzMyTKdb+nhFYLt3lB0uqtQKCzEBQJJNgANyTiAvAFlSNY5xoJI3a3KAx3hPqEeP0wJ/iEINWrMcHyiL0pjkeJUa39nUDemx+RvgiLIZLs0oOfElh/O2kVUSQR1BGJb7KFhAIcUBwXNNS0RZqUIy8pAAI/wAJEEehGK0il6RjzNmjEje69EyeaWqgddj9OoPrjimSHtXwLJvRrGqi0zVKaqiKO9LgjRBgljaI6TiGYxhhL9h5REOZLjuD2u/L0STN5/L0sj9lpJXJpqCmoKWVlbWkksAwJH4Ztb0wLHxPFaG6XWFXZuUzJ1czq5D0szU1KKlMKHmNL6oMFtLeEcgbiRaMF4HGosyV0bRVdFj8zhfJj1tN0joxb6lUJlwTdvYfxxn+P/kYfcrVfDBGuT5BNsZndbBZjoSQ3EM/ToIalVtKDcwTHTYYe1pcaCaSALVK47+0VANGUUs5sHK2k2GlN2Pv8jgiPHPUqB8/YKh8Tes1VlZy1T/uGZhvxDVzjadpBiwGCNLGjdDOO+6IyXD7anYxzuQPbqcCyzXs0KPUVLm84qwqICTsWkkdTc2xyKNx3cV0WUqo111jwi7eb35gbD2wW9rtHVdTzL19NiARsRAjpiueD5USKWmfPSJtuu8e3UfXEeoE6XdV3smvCc9UIlULD8oZZ9SoJkfofTGj4VNltAafUz57qg4ljwEkjZ3y2T8DGk1LPFtLNOFaZutvTBBBAIIgg7EHcHDKB2U7badQ2KovaXssKKtWoklBcoT5epBPmA6b+uKfLw2stwK0vD+JOlIjf18qvcPzWgllVWYQRqLQv7wgiT74r2u5brrdW08XMbpvburRw7tZUKQ4Usb6ogAdNI395wQ7isrG9LKqZeDRa7B2UtLiv3neMWvCvIAGnk9h+Gbk8p6Yhg4lLLLU1bq1woGwN0N6K2cO479mBBBbX5VG5Yep2HU8rc4Bsp5mQtLn9P3RksrYhqcgW4jUrOa1Z5FNfCqjwqzSDpXctACgm51HYGMZTPzJcloj6WensFXMnMtkqZU1QzKAw3Ez6gEx6zilcdB0g2FFJGCQVGss6BiGhmYECB4V06Yk3BY/LGi+HYmnKJbtQ7/uhuKHTAa7phGNvay9Irh1TS/obfyxWcWi5mOa7bq34JkCHKF9DsneMiPC3tpdQ47lncItZCxMCDYnoreVj6AziTlPHVRiZhdpB3TBgCIIkHkcMBropCkv/wBOZKi/2gUVQpLSJCrYyQgOkHpAxJzXHa1GWMb6qVArUspDd1TrIwM6ndSCJ8pA5md7meuHPfexQMj2EUEMPvDGyjYch/ziAnSKUKTZlXl6jKygghJBFthAOD2aaDQb8qUbBLaJEj3GCHD0ml2irVRQOmoGbt8DqOKmS2voqN7SOq3TBp6Hm5LEDlC+GfiSf9OCZYgMcE/zf0QzJNUpA6BF5uCBUSIPmX16gfrgGFzgSLo+VOGgjcKw8EzmtdJMkbE7kep5kbfLrjYcKzTNHof+ZvVZbieIIpLb0KZxi1VbpCScT7QKjNTQAsARqPlDxYHr0J5H4xVzcQY1xjad1b4/DnOAe/p49lWjnSzam8RPM3+XQegxmciWSVxLyVoIoWRimCljCjUu0Kw2cWj/ABRYj3xE0zM6bhT2k9NWpEsVYrJKx8vNyicGup4q13qjshxYlwrnu1O5Mt/62nDBix6gSSmSlzWEtFlWPJUQuqH7wLCK1vKACAI99/adsQ8XlcZgwm2ivr7qonnfLp1ikfkFC0JIuAGI6lQCPqBipcXSThoPU19CisbdtDymnFsqct4Zkmk1ST+dbVPhLKfji04lw5kT4tHfYo6aIAilHxFaIfLvQdXpuI1IQysyhqbNqFiSSoPqMX7Wsgy2VtqaR+m6E4vFcBrsioxd6lkqSjO8RLErRIAFmqG4EbhBsxHMmw9SCBTcR4tHAOWz1O8I+DF0kOeN+wSxagzCsPtFaqJhvvX0n0KghCD0iMZiXLyIzZAF+wVs/OyehOymp5VFTu9I0xEQAI9hYfDARyHl/M7oMyP1ar3Vs7J59qlJkckvSfuyx3ZdKujHqdLAE8yrYs3kOa147/v3Wrw5+dEHHqu+1NLVQKmstJJGtmBMgXCgAi8x8sNaAppfy9aXnc01c0zLoZ8QBVpMEMqk2I6HcEjnaSMM1AuOyrXHY1upHomij3GsKWQjZpBKMBzmP16Y5kYr2zhhFg/soIJmyN1dFVBULU6jElmLLJMkn54NIAeA3ZFdVJUzZrjS0SikCFUWF4hQP6OJZXuNEqTDqBxDR+Y7org9PR4tZUSAwjUINp0i5je18Du0SyBj+nlWOfEXRFzBZG4Vk41lApQDyikiq3I3ab7Sd/jgjirHAsDB6QFk+HyhzXa+tqCjTCU6TMP7RqoPsCFUfqfjgfJh04jXAbkqeOUvnc3sAiuziMtXTIsWXcyRE2tE2B9hifhJua2kbjcf2Q/FADDRB+atcY1FhZvlnwqfluztQq8qVKgFQSIO8ix6RfGYj4fI4O17HstPJnxtcNO47qtcc106hpREQCbwTvAMcvTnhjcflH1o+GRsg1BCPVIIQE7jUZ3OIwywXFTp/lWEP6GYPuVI9jMRgB9g7KPuq9mlFOo6fhDEDqB+E/KMWbQXMDk8K09kqhNOoDuKm/UFEg/TFVxJh1tIHZVGcP4g+Sd5qq4y9c04LqjOk3BZRIkcxIGAsX05MZI7hOwXU6ikvA+PZjP5D7/UajGuodp/sqioBHN/EDawgRONNxXIiDmMPUG0fl5TGEN6lZwjK1svlloF1ZqbOwZlaSXdaupjqtBXlN53wLNxFksjHhv5env7IabMEo06U2bMVqm9XwEX0KoDAiwU3YD1DYbPxyctIqr/AFVWI4mHZu64zOUV6ZpmykAQtrCLD0tijjmcx+vuuteQbW8nlEpLpRYG/qT1JNzhTTPldb0nPLjZU2Ik1M+ydfSKzxIZwF2uEUKT/q1D/LjT4vDXy47N6O/X3Vlj8Rbis0FtlDdtWNQ0nNkUsCJ6jVPyUjCzMAwRB132UsXEjlP0htKucLyFSs2sKYmdRsBfrzjoMQw4MsxAAoeVybJjiFnc+ysyVsvSUI9WnqAIklQQGJkDcqPTGrhxHNYGAXQVIWyySF7WnyvO85lKdIVKdOr3sAEsAAu4gC51EDc4ocuLlShp6rRQPe9tuFeyCyNFm1BfMRA/U/QYdFC6eQMb16opjgHAlQ5TMtO/I/7ThskQH6q31khej9m3SQe+O2laZYwYtfUYY+i7fprJiHNAYLHlYfPY4OLQz6pvxPhS1kCkldJ1KVixgjbpfFZPjMmZoegIJ3wu1JRk8i9LNUw95DQw2aEYfAxy+pxU4mE7GyQOo7FWWTlNyMc0rLpxfWFThi7IxESVKGWRS8jqcar1tZqVWKQTpnw9VgDFHkTPd6SepWoix42VQQlGmodCGL6rm0ENzBE39557YjkoNoIpkTnMLvCeUEs3+Wfn/PFaSC5D33THN9k+/pmqjKH9/CwCgb/hMg79Lxi6x8UuhbpKCdmaZdJGyD7N8HXuhUqDV3gDBTOkLfTK7EkGZI5xyxSZ2WQ/RH2UOVkku0t7JvUydKNOkLqEQhKkjp4YkYDbkT/mu/mhxNIN7XKZNaagIDA8IUW8PQRYdZ/hhwyTI+3rhkLjblPTUlYcAnYxsf8AjA8jgHXH0TCRdhSgYjJJNlcWYQFpKPvxaFdgfxKjFf8AUBB+GDWcOyHM1huyfyyiKORqVbQyJzYgho6KDcH1MR64s8Hgz9QfNsPCbYZ6jun1GgqKFUQqgAAbACwGNS30ighXeo2ULxThwrhVJIUNLAbsIiJ5e/ScQTQiWtR2UsMrorLQk/FuE5lidLK1P8NMHQFHIadm9yfli3xcjHjGktRUE0Q/MN1WTUYEjaLcj8oJHxxctpwCsWu1CwguI0hDONysN69D/X8MUHGuG62idnUdR7IiJ9bFScNAVdQUAxbf+vjiTg8RMPNLKO9H2XJD6qS+mqGG0yd77Sd7D32xkJ5Hl7r8m1pYomaWkbp5R1VGKhdTMfKBM2ANvhvjXcDAiwGl57lUHEpGiY2rXwXhVemQWqwvOndv/YmE/wAowsmeKTZjd/Kzs8sT7Ab9U904CQdLIwrXKXbix9jhpciGtJK8d4hmKTJ9xQ7kMY87szAXvqMD4fPFG9zHP2HRaKJrwPU61rJITUSjTEuT8mJWB9L/APGI2RukPzR0foje53SlZc9RpUyyU3Z7AOTpiZHlIA5//OB8uOFrg1nUKrgL3DU7v0T/AIdRLZSuq+Yqyj/EaSx+oxacI/yPqUJk/wDcN+iEya6kQqPCyqVjaCAR9MY6Y6ZHA9bQz4najt3U3/TSF1LBqfinZvT0A5fGd5w78U1x0HZqMdjtdGGd1BTqgki4YbqbMPh09RbCfEWb9vKCfE5nULvESiUVSuAdKgu8eRbn48l9yRidkDju7YeSpo4Xv6Jhw7hAqhalVg4NxTWdA/xTeoeoMD92RONZgcOgiaH/AJj5Se7R6WjdPlWNsWoKFIW9OFaWlBcQzndwANTNMCYECJJPICR13GOWicbEdO6go8oyvWp0Kmada9VO8WnSprAS8amdHvAO5Htjli6V/HwVgj5hFjpaaZ7soaiMgzdddQjagRHPamDfaxGJGPLHauqb/h8HUNpUbj3Y3M5VTUGmtTF2KAhlHU0yTI9VJ9sXMHE2udpeKSfjED0qtvddvCwMHkeRg88WZDJAW9Qhwd9loGAANgIGHsjDQGtGwXCUvq5gamAXY7yPc/DGC4zCz8W7Rt5WhwZDyhaedk+LGlmFJPgqSr+kkaSDygm/pOJ+GcyaN0R6NFhVfGYGuZqA3Xp0YkWVpbAwkqWtOElSRZztKNqKFybAmQCTYAL5jO0WwdHw9xbqeaCtmYRI1ONKn9nuEs7uz0x3NEN3k9RdlQz5rbg2tfrmmQ29x7C0ZI8UGNO5UvYHLqc9UdlKxr7sQYkkmx2ss/TEsD2F+30RfEmyNxw0Dp1TrtBwvTXhRatpIA/NJ1AfRvicBZ2M4Tgs7qtxn3Hv2VsyeVFNAoABtOkQC0CTi5iby2gKukJcbS3NZZqIZlE0hLESAU3Zo1EArudxG1xEUXEuDc9/MiO/hGRTAij1S5s/UdZpU2B5d7AB91Et+mBMf4flJ/iEAI9uO49UwqcIruo73K6ouCrIY9tRVlPthz+C5MP+S6x4/wDOyTsZyVvkqNNiKtOskCfvHrlNJJgklioBIPmjY4glxM+MXpH0A/soXwhvUIhM/lqagK9IA+VaZUlj+4iXc+wOK78NlTvrS4n3Srb2TThVNqVAs6kGalQpuQGZn02/FB2HOcbrHjMULWnsFXz096T8M7Xd9WSkETxmPDV1OLEyV0xYCTfrhrMoufp0kJnJ70f6K1aMEqPSkXG2++pj8tNyT01Mmn/a3yw4BW/C2j1X7JB2Z7F6syKlTNDu0NNqbCoheqQVJVhqJUWI64GbDT9RK2c3FmuxRExg367dPf5r18YKVAsbCSXkXa7KjuaFVBCaqiqALBHYvS9gFH1xb8Jk/iOaVS2DM6lV6SFmCjni8e8NaSpmizuie2PZVsqoq61ZWIQ2hpgkW2O0T7YxvEZ2TkPAoorhuRqJYoOz3D1rppFTTUsqAg6WkmxYeQkgAHbEfCcxmNK5rh+bZTcREmkOA9I6r1nIazTQuIfSuodGgavrh8lajXRZlzQCURpwxc0rUYSWlUHh2b7qoH0hiAYBmxPMEeltueNNkwGZmi6Whlj1toKwjjuWGWqMw7tVWGQCfOdIKx5pZhfqbxjO5OM7HB1DZBDFk5gpVnsDCs9Qhm0JIVRLGYWy89zPTFPgxa59qCuuLPJiDPKsa9pMu7qz0nUpOkkKYmzWBkbY0R4XKacKKoBCRYtQ5ztOzNFIKqzGp/lPRRz52wQzhuluqT9Ak2FvdMxxADTT7xajQC9XSCoDTHhSNU9J2Ek7TWO3cdqUsOLzDqGwW/8A6LdEBo5jWBdUdYUiZChkIYCPCJmAB74SthsKRP2p1y1SuwqnQdLItV9QhgrzqJA0iTvsJ2vjrW6jSTjQtEZXIUq6DMZerUDkAanZ3kC4SojtYCZGmCJkGDfhbRpRSRtlbZVMzna6oSooUEV3tqcrvufyiIvLEeowcMSOKMyzuNeBuSqVp5j9DLP7fVNOzwqVlPeZ6nVjzrQamYN7GooBFuke+MnxLir2u0Qxlt/6hv8ARXOLw+P8zjqS9KmTFb7QjUxTRlA0sF8IEGoAD4hqJk81JN+c2C1zWAy/mN9VJm4nMbbRuFauJu60yacFvCBPOSBb1vb164tB1VHHEC6nJKaavU1OocSEQuyMTAYs4SBK6g0NAtpI3JwJmNfVg0FpMJkUewHVS5qqoYU+61SJjSIO9lB87W8ovtgGGF8gJad0bK9sZAI6rvh9XSzClNMCIKWW8G6eXn0PPmCMPEskXUrpjY8VSdu+ar5YqopE1KZAqamSCwIPh0tcdZ+WLdh1NBVa8bkBIuIKM1Rq5cKutVtoqI6q6HwrK3UyCIIGzYngl5UocqZ8PLdd9VRuG5ZgO8YEBtSpO/gIFT2gwPcHGmdNHI4tab2RMIBtNe1mTqNRoZlzqBphGDAWmXUxHMb+oGMPxVvrLmnYIzhT2NkMddUB2LyuvMIAAFDaiB1UFgfW4A+OAMcapmk9kbxF2jHdXfZeohcW+pZLRayMLUlopb04VrmheaZd1DqXGpQfEoJEj0I541srHOYQw0VeO6bJr2vy2TXIu9OzVF+78TkmGUmQTygTOxgbnGWzMmX/AC5SuYrZTJ8lUey3E6lAM6EBiNIY30gkEwNpstz62xJwnAjlc6R52G1KbiD+jEXUzLMxZmJYmSTuT641jI2sADVWqTKy7KgYAsQAWMKCdpMGL2xyV3Lbr8JBPuzeVJpoBE1W1W56z4Tf93T8sZeaTmPL/KsmN0tpelcQrmjS1KJ0lAR+7qCn4wcRJ6x6NOmz1CQoaNckBSQIDGdjFvUAdMJKr2VBzPaGhlqhNOqG0tCtT1MpST3aEqNLR/Z6TcWK7xgjkuLdThQ8nZJuJODYbt77D7qm5rP95IWkQJMayAQJMAhdVwIB2vi6w3aomkUQh4vhbIyJDK17Q0++6Y5Ph1U0RpZDqkzLKQrCHp7NIN52wFxOB2XGWgAHt7InF4C7GyBJrsDYjyhKfD6iag1MkQdiCPSwM/TGXm4Ll7Fov5FafXY/ojeA9oK2k5avIQIwpO6lCjJJpSxgEGAL+km+L1+GGY7Hj8+1hZPJxHtkL2tNWmfC89TKFkqKTrbw6h3mlGa5U+IroGmSegAtJpcqJxcXE7dAEbjvAaB9U4zRV37vWAQFbTquQSYYLzAKxM21AiCAcCRtcxhkB6FFPc0uDPKkKrSQlQSQI6sxk6R6ks3zOIm6pH0nmmNTLjHFjlKVKisGppUE3gAQJgAk6iDAAPPaJxdmRsTRaqi10h9KF4G9SoalZrK7EaI2ZGKllPNSLXv4R1s0vDlX5A9VHqEj7aE98FJ8PdyBaxJYMfoMXfCgCwnuuwAUl/7Q6+YWllmPhpMo7xQLd7AYA84iYE8jjPZg1EgeSicAMbIT3VW4Fm6jVVWjqFQkhNJIMn1G4tJm0AziubG5jhp6q0yHtew6xsvbEUwJMmBPvzxaLMFgvZb046loWacJLQF53wPKUjmGoZnwmCo8RX7zUogEG5MmMaPMnk5Ilg/4Ee4nsi+3uUo5ahRRNQfWxT8UqdIqBieUlPl74ymc8zDU/r2RXD9XMNovsElJqTtpVqqR+ESoIJWLczq26YjwCWtq+p3XOIgl9Ku8X4NUo0Fr12ipUfyWsCGZi56+g2/TbYuY2WTlsHpA6qrc0hT5/s4oXLIWOuouuuhFhT3N+RMhI5+IjynFfJxNzi9g6eVPHFvau/ZbIam70jwrZfVv+B+uK5Gpn2vrhMpUYkAA07kwL1EAk4SSV9rwW4bqcX1UXIPKaqE79JwRiECZpKJw3BszSeio3B8kXdcwUYok92oiXY21+IgBQJgncmeQmn+JuNMm/wCkhdQ/mPy7J/GeIiWoYzt3W87wjMVar1NFNNREA1DsAFBOlTcx/UYh4T8R4nDsUQnU438gu8O4vFiQaKJPzTHIq1NFp1EKkW1C6EyTZhcf5gMX+BxzEzHaWGnHsUVDxCGd9DYlbzVdFIVnVWbygkAnrE774tuYwEAndWEZQdamWLKDpAHiY7AtZVAtLH3tY8xLMjJ5fpG5QPEM/kjQ3clR8B4C7xW+zCtYKpUqsGSWEErMeEEifLeDOMtO6eYks237oX+C3aUgmuyl4rwl6FVjUoN4l00iGlVMElVbVYSZgid4G+E7W1g1EbHdRt0PedIPsm3BnqVGoIbtrpE8/wCzZXcz7Kb9Y64AxhqyDpG1o/KaGQgHrSecdyR+0qusRXki3iQ0gkhRsQYmTYHk0gCxnhDiHKoE5jYQE0oUAqhQIAAA9sNBAVY63GyvPu0FepUzbKIZg4SmsWsbAjnM39zyxp8RjI8TV5BtTtAaKTb9pmYpjJtSeTUeCkDYqy6mPQXjrf3xlJZABuVLiRkvsKh9gc4KNc1WXUFV55Hlt1OnVbAskojeD1tHzQmSPqvagMHWqQs3WacK1zSVnd4VhLQV552gyndcTpEtPeVaNQSbrLqhB6C1vSOmNDhy8zBc2twCEXVKb9rhLJRpqhLhi4a3lgqyjqZ0k/DGWle0bOReIw2XJj+y/LhMoRDCoWJefksekDbqThQuaQdKZksJfuq92yrpWz8BiFULTYxcFSxYKDuZMAczGNZhD8Phl5HX7qvc3U+k3WSamYrBrgvVZVLBKaAkKDtCr7SSxi5xTtFBGgeFDwDtzVpsgrKi0DYqBeiDsdU+OPxTvciI0mMP3pSllBWLtfmjmBSo0qT1U1GrUIQ6PB5FLNCg6iHubd36jEqjSHM162b00qv9iNLuNSsG5pTMfisGbeBA/EYpeLcSbjxaGH1H7KCaTSKCZRjDl1ndAV3S3jWTrVAO6qaYmVll1bQda+IRe2xnFvwnMxcZ5OTHrH7f3RmHNDG+5WaghKGXenpau1VhqUQaitTDM2lDsKjXI80gEzFpGq4dl8JflAwsIeeisceTFMwLG0T0VQ7VtXNaKqwAzd1YXUsI8tzsN74M4g+cTDUOh291s8BkLoXereqd7K08DKs9I1F0nMlS5uNLINQ06p0mACB+6cWUtuY15G5CyPF4QHhzdx5V5zPAi1FytVnqaGFErpUIYIhVut9jqke2AySgGNbe+6T9mOAZ1wVz1d2QQCukLrH70X+IjlG04jaXEeoKeZkIIMV/qrjkOF0KAijSp0xAHgULYbCwx0NA6JhcT1KX5lPtGYBpusUUYahDRVdgCpHQBDNwfEL46W2ExwDkPxLPVKCMatKFhoqoQyAx4dYMMkm2xE7nELYPWB7qPl0qF2PWpWziNJJWajsb2ggyTzJMfPpjRcRLYMXR+i5Vp5+1HL/cUqn4lqFfgykn6oMY3IFtR2C6pKVM7M5I166oTYmD7HzR66ZwC0apGhHznTGaXtEYtlRaVmnCS0Us04SWlUH9qWVQGjUnxtqQiN1FwZ2sWj/MOmL/AIJI6nRkbJ70s/aDxNO5ydMaWZUDM0mVOhPD0hpB/wAvvjOZrQXub7orFla19XurV+zuqpyWoKR4nk76yALj4QvuDhmMym0EsgnWSVSeHuuZz1WuAQoJqBTuGqEhZ9QA/wAxjU5uqKFkF9kBCAXF6sHaBh9geapJZ0RaWogAM66yQPMdOr0+O1Udgi2iyqkRNjiDup+yvuW7UB+HaSGNTuXps0jzKGQtO/KcSSOIjJ8AlCu2tAcQ4ilDTTRNTmAlNbQNhP5RbpyMCxxh8XAmzHlxNDyUDFC+Y0u+G55qhdHp6KlPTqWdQhgSpDQJmDiPiHD/AMK4C7BSyIHQuorjjFA1h3dOt3dRSGIVmBK3F9BDAeu3ocP4dIzGfzZotbOidA5sbtUjNQQ3DsnUVlTMVGqNd0GsFfCRBKimpMSLsWvHOMa3gz8CecuhhLXBWWGYHyEsbSl4pwKnWqJVYuGpxGkgCzahMjrjSyYzJXNc7qFeRTyMaQD1FFEZyiCp1GALz0i4I9onBDtJaQUyRrXsLXdEZwGnnqIpyNepDUAJgxYlSCYJhgJkbYpi4dFm3R6Xeg7KWt+0egBTPd1JqBWuIAVrgyYF+uGEhQvzWNFrjh3Eszmsw9Bn7tXV6h0NdKa6ERVP4dRYktY2aORCDgm42QJiSE/oZ2nQp0RpWnqQuwAAACqpew3MlR8cJHUEzzWXWtSanUWVdSrKejCCPrhXW6S88/ZzwyrTrZgsTpplqB6PUVrmPQCZ/fwXxTJZJEwd+6YxhtLP2q5x1zNJGY9yaeoLy1yysx9YIg8r9cZ2ZpLaCOxqb6kt7B1GbN0hSIPi1G1tAUh5kW8JItzIwPE06wVNkPBYvYsHWq4hbx0FcpajHUqVZ/aRldeTLBCxpsHkfhW4YnqIPL0PLFhwqcRT2TQ7pS7C1RM9GYoImgKyUhTPik6lEqSIsZO2KHNy2yZBkArdZ2fPqdsjQQR91ZezfGDQprTZ6aUqNMkqIBdoJjUZgsZM2+uH4s5kfp6BH4/EjNIS4gDt5KqnZyvGZeAQtRfgpViUBPqHIn0HXGx4nHpZGbvakVjvskJl2lqf2SdWLH2VSP1YYpXnZGs6pRiFTKXIcTIod0iElmqCSN9TvGhRdzf0+OJC4aaUWiyrNwXhq5ZGr128cFmZjOhYvLHdoFz8B6xsYG+luyNiibGErr5YVHas6w7xaSCqgQimDyFz6k40UHD4TGOYwE+46Kwix43DU9oJS7PqiBVCAsSSqi1+bSLrvuL3A54nyRjxQ6HMBHihSmyHQQxUWg32Vl7JU1NHVpipqZXJ1FpUmAWbxWB2O0nAELImi42gD22VYzRdtbScumCAVKCgc1Q7xqdAb1nCH/xjxVT6eAET1I64jnk0s+aZPJoYfdWxs6QWcIz91UemyoAWAIR1MTeFKmN4PPFUqleP9pstSpaNCizVI816SlWpAg7AoymI3Y9TiF3VUU+psrh7j7q88By9RDVqZYKBFNWbSXZV8TSiSNVitpsAIB2w9iK4ZZjJPlT9osvFTIjVrSKmpjAlgaTrYAAXk7fhGHqzV4wklWuD1dOZztE/hqpVT1SrSQn3+8D/ADGBcgG04Knds8p9srtTeoA9CVGlbANpcSDdjETB/XFJlZckMgBaKQkmTPA/psUD+zmMrmDrqUgCGV2JgBRNwxjdgo9sTxTapNhsrN7hyQ9xq16llc1Tqiabq42lWDCfcHBdjshw4EWFORjq6ucdtJIu2PFKdLL1KZP3lSm6osAkyCJINgt+f1xwSsjIL+nhD5GQyIerqV5/l6VKmiqkkjc/hNr77+kWG3LFJPNJNK6R1b9Fmct7X790aoIGqfkJk+nriIHyq1u5qt0w7F5GlSOZGY0aagULqYeWWZgZAhpKn4W2to2cWbkQMj7tWtwnsbHbykfaRUGaZadTvERVUGQSCfGw1DexS+9r4mEmttq0hc1zdTeiUZirHhBAJ5kgBQTEkmwk2E8/QHCAUqu3CeE0ssgdiC0AauQBEQg+nU/THevRFMa1gsoXjjNWpvIIQKxVIks0GGYDpyX2JvAE0TaIJQ0s+pwA6IStmheFewm6MgA6lqgVVHqSMXzs+BgFuVszKjDavohuztPvsyKjCwGoA8lWAk+pLavl0xW5M/Ofq7IF0v4ia+wTXha1VrFS6JSzFRmRtJJBdtCFpIBDfdgAR5/TAsObZLG9kLNkGF7QP5v6KTtFxU5fVTpV6detBELSYKhi3eP3mkQd1Et6YK/FHwn/AIo+FJ2OWpXc1ZIrISpJINiKZPdVAqiPKTTZYMTyBwO95cd0O95cd06zeYZMxmF0hv7GuUH49CrTriOcKaZE8wOmGpiqv7U8vNWhmEvSqo0MNtfgj/UgH+g4jeO6q+Isoawn/wCz/OkcPd/xB+6T1YLTp0/mSPrhzeiJwmgR2O6P7Yjuxk1HKoV+Ao1P5Yci1aaNZXEqwblIIN+lsJJU/jSVvtmZOWH36ZejVpzEPrNenUS9v+2jCfxKs2JxHI3U00uOvSdPVecZRqrO9Wo794bEksHkWIbYiAIi0QLWxncgm9Llm8ieW6eSuaHDwa48I0b9Ba368ovO2Gc6mWVHHK6Roa4k12Xp3BOOUQVohEpAQoHeSSxiBGkGTO5wbjTsePSKC0GPkxEBjdvZWPBXZGWsth2krtFeS9peJU6mZdu81qxCiVIgAAAXPlF7kC5PuavI9braVl84iaS2m1mpO7BG5i/vyPT2wEQboqqLH2SQpaFYFYPw397Ec8MOyZRabCnABg6mte7H9JwhTegXXTyEEFIc6+l6rdCSfgo/hjRYl8lo9ltOFf8AaM+qC+yNIbWQwOoEfhIiI9Bv1OCQVYUi8ln6qEkFXuY7ySx2DnVMjptyvM2cH0uFurqVauzvaVBSfVQ111YqGAXuwdKsshnBEaoMTtPOBBPnxQ7OO6dFiSSbt6JRxfihrMVJJMA1JF5IkU9gLCCYAFwBbVqWNU/8V2/hKb+F6EsXi/dCoEK6jpVtflAAJ0zI3LCb7DYzgqUuI0jumwuDGk91qrqqM1So5OvSSoZu7kQZAYnmAekgWECOsY1goBDuGohzu3RS5Cn3rCnSg8ifwJ/iYbewk+mHpVXVekcMz2XyVAU6c1CJZnI0hnO7EnboByAAwklVG7Rzm0zE6qSvpqERpcP4KgB/KgIPqV/dwJJltbKIvKDkzGsnbEO/VM+M5QMj5YmaLHXTYCTTYyVqJ1FyGXnLRB3K2KJmibI3SVB2Vr9zRpI1+5erUIBkNWLMqCeirf3YbEY6o8aLlxhpTWtQfOvTami1Foszu1QlUasV06VUA6wikrBESeoslOrFwbO1mOmpTAAFnQ+GQYKkbqR6gYSSEr1QnFEB/wC5lWUH1SoD/wDvhJJP+0fggFM52mIamB34H46Q3Y/vJ5p/KGHSBMvHErL7oLNxRNGfKriUANJBgi4NjeCOe++MsfB/RZBsrmPtJuLZNy6gNYXLTcsdyf65nBMUoaPdFxT3Z7q5djhUpQHrkATqp1LiBPlct4TseXsYsTiTiR1B30V/hPcCNT/orqHBuDb+vXB5Pt91Z23yvE8zQQS7Ana38hbFOx7nHSFjGPcfS1N+EZlWCIq7yTq2HOyjc7CSbR8xMhpFuJRcb69KGr1lNQhDrkmCALmRqAjeCw/55zNY7QNWyimi1OsLWbzDLTc7EKxEgi4m997jHYWAyNB8qCKAmVrXDqUCqgCB/Xv640oAGwW7a0NADRQW8JOQWcp1KdOpWWBSpBDVdpIUM2hFgAk6mLbD4jD2ttMcaT7gXiV4/MD8CqwfmDjNcZ2mB8hXPD3/AMPSUtratdUggKXJ1HcABVNog3B57AY0GA0tx2A+FUZjg6ZxHRD0MoCAWUD8QgkMCebEHxNznrO++DEMpKYFM3FNl3h11OR+Ih5kxvcE+t7V+Vh6w5zXEGvKPxcrRs5oIVx7LcNoVq7JUDENT1IFqVEWUYTZGAJIcb8lwHweZxDo3HcG1PxONoLXtGyrvEuDRWrQoOipUUa5aIZtIlpMbYjy5niUsJNLB5mQ9sxY5xq0SHRl7sjMNKxpXuSYiDpAp7epjfDI2xudbR9UdiQ4UjwGMcT58Jz3L0lXWxZIA1MAHU7feaTpMnmsQeUXFxBlcw6StDJj6RYUHZpKVenVrvUZaSOT3ahhVqd4QFQNOmGcwAo1ajGpTbBaFBHTurbkXqtTU94uWpgAqlJUIRN4Z6gYN7gL8d8SmOkIMnU+giKHGCs0yFeo16bICq1RsSZnSVEaoJBEEb6RGASiS8AWg89wRi65p88VrLZda0hQ66NEB9JN/wC01fvWxxOabFp1wzOLmqJ1BfxU6ihgyg7MAw8ykEEG0giw2wl1eP5ENTC03Zj3TGkx5/duabH/ANScZbLbpmcAsjlRNGQ4HpaYZpwj6Z1qVBvGxmLgD+hgOMktut+6jnhDKcxaq12aAV1C0E2MTN+RPy3w5kbWklq7z7aQVs1U/ux8hjutygEjwK1FCPkRWYBAFUEE73F48I5/Xckzh/O0D1dfZHtIe6gspoxBYeG0EbWiCB06YbaEdJpcQo8pkGFRXUwkknqrWMj0JGJHPa5hBXTkaWkd0zzuX76VcWKuJB/NA23mxPx3xDEBEQQe4Sdl6tLh1CScLo1K50IhLgeM7Kp2ILbTM23xpnyNa0Od3W7hJlYHDumdPs3mpbUKIH4YdiT1B8EDEP4qMdFNyXJr2WoU4zeVzTLS1rSI1lB5WcyC1mE6frgyF7Xiwg8mLUNJSjLdm670m7qt3RnQpMnWqlgrEoQV/MNJvzsSDHLBG9wLxdIyGN4Z6TSVJQgBdWsKSuojzgSoaPUX+OCh0QbhRpT5qvQUUVUt39QMW3gr4iN+kAStt5vgeMymQ30T3mPTQ6reWrz31PuC5FMVO8tCBTIEnYsbWPTDpIy5wcD0XOaxo0nqU67LVyhoVTI0VSpuPIWakfgA0/5Rija9sPEi3s7+v+6tXAyYgvqERx6qKedzKnbWG/1U0b9ScLibTz7XnnFo/wDqNXsEnoV3/swHIkkrT+7DCxL168lgomIEC3QgYmgcHMsK+4Xkh8Iawe1D9yU/y3GKK0wtUoqRp1BStG9ggZrEcpMAzbphhFutnX7q2jz8d7+XqBKm7LcMoNmgMs6GlRpElKbAqKjGKROmxtqPWVU73xZ4bnkHWochjA/Uyum6b5PKF6dHUYYhSi8kCrJZhs7cr2BYRe5sy4qthjjbflT53NajRUlVqisabTMDVSqMCvUNpBHqI3Bw0EgqRzGvZVrXEaYoVKVVJZwH7wsZZ6fh1DoseYBQBaBAJwg0kpPmaxoAR3B8ws5p/wAPei/UijR268h8MNcKKmjdqba8lq5mcxmRtGYzNrRaq8exJnr1xnOINBlKoOIsa6UqSOfQfCN/698AauyrtR/KU1NRkUFwLQN+ZXV06f0cMDgei5Jiua3Va19pT+gMNIch9JSPNZx0UimSCxvAuBHI8tuUHfBTI2u3cOisISdKmyNVlQqbltrfCwA9v63bJR6KGVut+yKWsygoQQfUEEX6H2+hxF1UMkJBsrK5qOpYCSAYA5nlhzANQtJrW6gDsrH2aK9woUKI3Cybt45YnzMwYMT1bB8hsr0jC0mBtCk1xGikq4xxKjQqUWq1FTVrHi5rEn/2C/XBuFYJ3TdNkCliZj7RpWk+mncNAMlYIgcqckgjnF4AglvEc9uPF6T6j0H9VGHFzqHQJPw/s4lUMVqRQ1MKaoF8k7EkEAAyAI2Am8jHY82RsbQ4eqt1EMcON2j+JcOlKOXXuyQQA7IO9SmupjDKAGFwIgb88G4uS6U04JrsNuoEILJcCWnVbTXqutQhGpkwjKGNUl9IHeEbA8gQOZxNlO0REpzceO+qY18hTV+7pgKrU3PdqFCiCo1AAbnVv6fLLZr6DZe4PVFtoHT2pdZjIUc3nwazlQ9ClUCrbvDpGoauUDkLm9xBxoRDHPKNR7A/NZXJjiM1v7DokvGOCAHKrSA1VKWpg7EhWXzszMTpAMg/4Rzw3JxA6RrYtr6oOeAh3o2B8KejwqqzKi1aLgPSaQXAP3iyFsQ3qR1w6HhQhkEgd0TcTFZHOHi1c+zeWWjmKqyC7KNTAQJSPAOZCiopnqzbbYPra1ecwF+lbfKMlcrrZFIY0mXRfW2qokMpuCAdtiOhxI3dDSgsdY6FBccyCHMZRQ7d43fPqJ/ClPSDpEL4XqqRbr1wgbck8AR+kd0Zls4veHv2WmaVNmqBiLAkeIE7oQhM/wAQQHOeANlDFA5zvV0SLss76KSuzBNTV2DR4RJqQ0b6VhfhgcnurFoDRsqlkQNYqsvnqd4w6a31H5E/TGWyZDI51e6ysk3MmJXXGM2rVBTQKDsTAjzEk+sAR8WGIseNzY9TlI+iOilfMawog7sxm/QLf0W3zw0sAJIQ80g5dBcT7Y5uhwBSApU5qMblphR7gAR8/hvggmmhFtvSA1MFRqLqzIYB5RB6wRYkT15YHNSNIB6rgYYzZUXG+Iy4Iuuk9QQxYm89RA+eH48WllFSyFsgRGVzRXyqzTyVWYmLTCgnD2QPkJDAgnYxkJAR2U4bVoIcyaooU1lu7ZGadW8oGBBawC3IMbSRi/h4e7lXKaV9w3ImY5sTfUSeiHyvbcuyBkSmrEgtq1lQNi1O0T/iPxwNHjxF4BdstzlcPy44DI1oLgAaRXFOGGsa/dlswCqBgWple8ALBQAylQAVIKxdjc3GLR+GA3+GFlsXikjHB0ho/smfZgjuSsQUYoykERAXSNJuITSL+/PGC4u2RuRbxRpX2tjxcbrB7oNOMLk1WhmCzOBMoAQQSeUyoG194OL/AA435zdUINKXHx5JLDBaAzfbDLMzhe9ZHTu2ZVZWBGoeHUP3jcxB64usPHljaQWpvLl1GmH9EsXtOaQUUFpgKAiq4qEhIudRI1MYEn0HS8z8J05DXbBLGx5nzBjmlo80mHCe2NLUftMI7bOoLAgbLpALIB8RM3k4ouL/AA9lvI/D+sDsOqlzYRhm3uG6A4hxF83WFPJ+Iqn9qfCqKhPjBI8IAI8XrABOLzE4K5sceRlksAAFfzErHZLGS5OppVw7MZRAFpVfFmw5VqpXyiO9CrI0gaGU6InUxYicETaC/U0V4U0dk6fumdDLmajs7uwV6lIMRstWYiPMAlP5nDbIThos0Nwp+9hEqpLvrqVCFvNMu61J9gbDclQBhX2TRGQNfdN2qK6wQGUwRzHoR/PHdHhcE4qiq0uitmqlVCT3K9zRgl21lg1drkwkqlO8CUcTjgFFPc+2ikN2s40PusnXaktSrd1EnwTAQk2Q1DAiTIDAE2xEXC6KKYx5bdLM/RK8Oz9Yb/Z6qL1up1H64aeia78pVIokXHWf5YyjgbtY53W0bmeHLpRxusT6g8sJshAIKY2c2QURlfA3iESInEJFqF2/RFdynQY7ab6krr0zRqKAQ7ASRtpJkQSN7R035YcHCRl9B2Vo7RFSHzmed2lyAAIAFlUc/wBPpjscTWtpiY53NAACiap4+7dSpKkw0TAKzYX5g9cFPxnxtDyVNPhSwNDnKfJ1dBVqZhkMqTeN9xzBBII6HDYsh8MnMahmyua7Uei57WdpnrKtMEUzTIZgjMdTEEC8DTAvF/MOmLuTO58QoaT7r0H4O4cHk5T220bC1W9AGpAaZ/EHuNhOlffbbcYEAq22CvQC66eQfkj+A9p0ycrUou1OoSwNMmmyWAOgggOCRJWQAbyZjFrguc8iMjcrz7j3D45Ji/Hd0G4Vn4B2gol61UPWNM0wyiqSWkM00xJOtgTaDsfjil+JcGUziHqQa+VofBaY4LcAD7KtZhK1Z2q1NIdzqIJJ09FkdAAPhi8w5I8OJsLB07+SrvH4qIGaWstCVKRQ3g7XBNjeJB9on0jFhBliR1VurPB4oyeTQW0SuR/X6k/AX+GC5XaG2Efl5Ax4jI7sl5AJJjfrvHKcajh+KIYRfU9V5Hm5j8mUvcUy4JxiplX104IOnUrbMFYOAYuLj9cLP4ezKYAdiOiHhl0OtF5HtZWAzS6BVq13DhiLLUJAcgHzeGIHIovTGc4tiNih1sOzBRJVhi3LI1p7nt4TTsj2mzjvpNWqwDDS3dox1sSCstFjJPP4DGTnky42hoAs7gHx9FZSjBbOGtJtW3IZ6tlkKKmoSYmnVUiT1UOrRNhb354ZFmZANSw/UH+ijmxI3G2P+i4zHEsw6MmVpVVXYs48aEwTo2Gxm+02EWBL8uXTUbDfvQ/qmRcPidJqlfQ9rS8ZjiGVoBBUCKo0oGFLWbWClQwPuRMAknniB2RkNZql0gff6I9uHiOk/h6ifsleS4C1eouYrMTcMqwZczOpmYkkEx0mOhxzHgNa39TupsrJAuOPp0XrGb4QHyVTLf3lGpTPu6kE/M4NKrSF4tkyzaIHiMW9TyPTGXlaGkgrJvZ6yz3T6rlmRJLjTI0iIkzsOo5z72GA2yhztITTigAm11Vqq6TN/wCOHBAAEFAaj6/PHVJSEr5gIRzJP/yfXEzWakSGl92i8hlGdzWgGlTksOpVda77iQoPucFY7AAD3KvOE4Qd/EPQH+iCroHMtcyTPOTuQdxi3oaaKvXsEgIcEnq5yoXanTkFSQGjU55wBsLfiM2i3PAb8eJrr+ydgfC0eU/mvdUfhQmpYNFMkgrpgkm3nafxGZ1db47dGyB8l6BDishi5EIIA6Ib7QqClrpmCSzG8sottsQGHLe4xLHGAdx9VXZ2VI6CozuRuPFKwZnLU6yQYKmCCOXQqcGRSuheHt6hZAi1FlcnTy6EyYEksx/TkNgLb23xJlZMmTMZX9Sl0FIkUnInVpJ5QLdAeuGCNRc2jul1bKVdfiGqSIIYATYCQYuYHpOCo5ooAXOaf7K64dmYsTt2m/KDzT6WamVbWUdQkeLUwCrbe8kW64J/ExSBsjXAtBsm0RxuXnwhsSGE3BBDCxBBBB9QbjG7xMqPIiD43AhecSxuY8ghcMSbKD7wSB1k7T6YHyOIQRu5ZeAfc9FLFjvI1USm3DOC13AFKk5LCC1gKaETckjxv03APKcYDjPHMeSai4ctnQf6nefkFfQ4suPCXNHrd9grj2e4DmMu9NtCaEk6WqRJKsoJKqw/FPwGMqeNQ88zyEud8kJjcLmEvNkr9VaXFVtyi+gDN9ZX9MNf8Si/TH91Z/hT5WsoalHUSEcNB3KEROwOoE7cxtiaL4iY40+Mj7rhxfBSunROcc1agIRCV023BEpIsRsWI81hsMWUbXZDuY/8g/KP6lO5ohbpb1PU/wBE2yFKa9MHbUPpf+GLFBhXc4SS8X4gBRzOYCgStWrAPLUWI94DYzOfH/GcOyzOY3RkFIs1nHLlnJbUsXv8htAMGMcjYKAamh2pPRkyKaODqBSWBiQRAI9d/pzwEZBqIOxUckFjW1D6sOsILdDZjLgspOw+u2JGOqwO6nY+gQnnBJalmaajxGGE7EFFVh6WH19MGwHZp+a1fAjeKfmUhZWLKi+ZjA6Dclj6ACfXbni8gi5rw1qIzMluNEZH/wDCh+0fCmohalMnR+M/iDxGskfmEA8hA64J4ngljQ+Pt1UnwXx4SSvxsg7u3F9L8JP4QxVBrDeFSwvJi4ANjNsUQNbBem2SA52yDqZIEsWcggxoIPU6oPKDy9cSCQhtHqgXYIdNzAfSVLV4s9J/B3ekhZQCFU+keU7E40vD+F/icF+Q40RdfIC1lOLsjjyeXH9fmmdHOVA+o9235VKtC9T5rn1O3LGUnmEg07j5KSDG0bmisfNtB0qi9I7wAHlADwPaIwo53toajX0/sk/Ea4E0LPz/ALoirxFSpHiEiPKZFr7etvfFpz4nCrCqxjSh10V0O1FeVY06BYCxKNIneDrt8MZ44cW4BdR9/wDZXXLdQs7ofP8AaF6t6uWyjxsXpMT89c4nx4uQKjkePk6lE/Fa/wDNX6IvL9q6goujLQSmoASnSQqWJm0aiAgjxWvYc8NOEzmcyyXHqSb/AOFN5QaaCddnuJ13yyNrCDxeVBuGYFiX1STEn3xX5sUQnI0Wdt7P9FLHjtc3U4/dT1OJPzzBPoCgPyRQcRshFbRD/nzTnnDi/O8fqlWc4mAYarWJJ03arExN9RgWvfFhjYM8p0xtF/ILhyeHtYH2CPKm4fwdszq0GjChSS9RSPFqjy6vyn6YPbwzIafWaUbuKYgHoZaubcQy2WopTavSGhFWzLJ0gCyi/LF0yNx2AJVA94uyQq7W7cpTqB6FM1CJu0ouxHQsfkMWEPC5pD6tgg5M6JpobrrKdus3VGpndDJgUkoBNM+G9XW5P9RimysqGCUx3dGkw8RiYPV1SFMw9Z6tRySarFjMekbACbAWA54o8qUSP1Kqy5myP1IeogaxvH0xACQhgSEXSzzrTNMeUmfa8kD0JAxG6NpdqKdrOkhdDNemGmND6FHUqTa1sPApdDa3WstnnpOHRoaIvcMOjLN4O3S8b4njeW+lWGFmS4xtn+yO4XnXr5hmqBJSmNOhdI+8Y6ibkk/dDnjT8Bpwe75KLjGdJkQNDttz09k6dAwIIBBEEHYjmDjRkAiis8x7mOD2miOnzVbzvZawFFwoBJGpZImLawZIHKZ98U83B2u/y3Ut9w/4+yIWachms+bpQN2aqJLB0nSQF069TEEbtAEk9LYiZwZrXWXI1/8A6gPlGhsWn3voqNXpMrMrghwSGB3Bx6Hw/Fx48RsLN21/5TjkHIPNu73tMeAUu8q+Jm0qCzAs0GNhv8fhjJfFOPh4MDWxRgPcQL9kLnZssbBpduTSHolxReodeksKasS0Bo1NBneMMlwMaXiMOHG0Cmhz6HX5qyZI8RElxvt/VCmq352/1N/PGsPA+H//AFNURmf5KfcAy6tRqVHk6W5lrAKCefrjzv4pZHBnNggaGivuqfPzp2zNjY4i1lLLLGog2KA+JtyDPPq6/LFEZDdfP7f8KuDkPbmRwaj+Xf3KMynD6TKhZJlRMlr298QSzvBIB+yzeTnZLJHDmHY0neQagqhO6URMWm5Mnf3wM98jjdqulnyZKJeSPFrpeJMLBVn2i3thpF9Sh+Tq6lKcxS76lXzBJlK6ADlpZO7k+5GNNwrVi8Qx2H+dhP7laVra4YY/9JSrMICDIHS4HO38cbyVrdPRVUROpSBQNhiRoAGyjcSSsIOw3Nh7mwwPmziGB0h7ArrBum9HwwFFgI9hYCceTOOtxcT1THDVbkZSUaZWwJPz3JHsCPmB7RnruuCLS3U/6DypuGCnrWVUrMXuOgmd7kYimL626pkZLXepc8VyqhwKawNKyL+beb7WIt6Y5C9xbbuqkncLAHhRdwOv0xJqQxeUfk+BVmJLIFG0MRMTyiYPMcv0xC/MhZsDasYcZwU+b7O1ICoVgAehd+bMeQ5AX+pOI489h3d7/RTugFaRsP3QmX4PXy9QVSoKaStTSZ8NiGA38J5dCcX3BeLwRTaS7ZyFnxHyQuZ9QnKmRPLG/BtZwgg0VjLIxwiwuhxG4UQYggNf8rdfQ9D+uGiwnEBw1N+qq/bvg+pPtCDxIPvI5p+b3X9J6YscDK5D6J9J/dXvBM4sfyHnY9PmkmWyDUuH1MySAKh0rvqN9AgR11H2xl+L5bc7jrccbhnXxtuVdzxmXIaB0C77WjuUyuTG9Glrqf8Alq+Jh8B9Di3+E2nKyMjiLv53aW//AJCtpDQAVbxtDbzt0H3UaufZXgNWpRUlglOvUAF5OgAlzGwkIRvjyL4r4jC/iLiwbsbR+f8AwoPlNlzGO/09fonvD+EsgR48GtKgJg27xWGrodMcuWMvJOx7iy96I+tf3Q4cX8Q5xPdEVuDuXYqAYqVIggGNbbzbY4hOUwAWeoCDz8Z34l5HQlMKfAxpMtdjBYC4T8o6E8z8MCnO32H/AJTWY7WNIvqgeL8MFGnUq94AFViBG5voUSdzYepOwwThzHImbGxpJJH+6YMRl3ewVd4Iv/2ucpnlSp1I/wDE2o/wxvONM5GdhSDzpKssN2uGZv1SasfKOrfoC38Ma6Q3Q8lVMYrUfAUjNGJC6lGG2ieF0i9aktpLWnadLEfpih+JXuZw55+VqRjdVtb1pXnI8CCli5HiUqQCYIaPkQROPJ5c8OrSFPBDpbTkQeEqFhPPpVVL3CifEQu2oyxk8ziMZri71dPZTkMqh1S+h2aIaTVtJsFk/Mm/yxO/iLCNmob8KHbkqWr2fO61fgy7/GbcsMGe3u39E12I09Duov8AodXrT/1N/wDzh/4yLwf0UP4F/lM2zZwBoCkM5tabNXBm+OiMJplda2ubgXPXHRFZ2CeJnUl9c92RoHhYwVJgKTMaekm0bSRtjafDnFZnPGPIbFbILJgZKNR2cO6lFYQSfDG+oRHxNviMblp1dFU8pwNDf5IKpxei0gFn/wACO31URiY4ryLdt8yiGYc92Atrn9Sx3Nd5tAov4uXMRfDOTQ3c39QpfwMoeHNoVuq/3Wuvk8m40U8uxerJELo1FFLbatK3H7+Mc6EYTMvKabc46G+fV1P0Ww4ewudrckQyVfiWZq1KaE63LFzZEX8IZvRYECT6Y144hhcA4ZFDM71AflHUk7ouaZrTZT/N/s3cIDSrq1Qbqy6VP+EiSPjM+mM3j/8AqMecebFTO1dQhW5fkJxwzLvl6LUgrk0aWgRpYtUrvEhUJuLmDybGWzJTnZRm7yOv6NCdiNeDJM76Jhne/NFmVFKaGgB/HGnwwI0k/wCb44qo2wienuOq/GyrIo3B4cXd0Uwq95VZCpGpWCmZYGmhMNMLedwZ9MMdyqY19g7i/kfCO4jEOdq7kIU8apzp71JjYsAfiJkYacGQb6T+ipzzgCSD+ipvarjYrV+6lgKUydwXMSfSNpPU7c9z8M4keIzmykAurT5G6MZBK6KwL7lEdkvFXemf+5QrU/eQGEfBTix+LD/0sco6te02iOFD+I8eQo+J9mczQp0sxUFNqTDzU3LaWbSVDyo0yJHMTabibvHz2TyAdNvuhZ8V0UZKTV6kEbD1PX0AuxwXPK2PdxAHuoIInSDS0WUz7MQcym50ks1tjB0k9BOw54y/xDnRy8OIifZcdwppYJYCdba22XoDZqflyx5hyqQZnd0UYzJthcsJglcuhnDH9bYXKCdzjS6GevhpiTmzuBW/tTdcLlhNM71FUyTrzX/V/wAYkD2uVn/gmQehCgqKBJNSmLT5j/LErW2QAE//AADJqzSzLUabUqbSjNV3c6WCiPEFm1vL7mTOCHGRr3AWA3sO6Y2IMFeErbLaamsU+8VHqU3ozcoJVTqJktEP4r+IQRAxv+A4WPLjtmJ9Z3B7A+KVdkZeiYxvoDsVirSJtl81WINlzLhaS+8eaPWcamngbvaPl1KHMsEfq2CKr5usABVza0BySiFQD2JljgV78aM9LPlxUYyJJTUMZKHZwVJGazTCCJVqrC2/lWMDP4piNOm2Wp2QcQduIvsm/YTi61a1bhtSjNEBvC4kkWDhwRvJ5mY6RitnhDQJGdDutLjQSxQMdJ1KnyRo5de4UqO6Z6ekb+BislReTE/HHnnFIMiTKe42d+pQ7opHPIAKzM8XRBOioQP3NP8A+QrgSLCeXUSB9/2U8fDch3UUkHCe1qJVp6lOpagqMNdOW+7KwBN/EWf441ccOiYTaXaQ2gAP1P1VuMJ0cejU39Uzp8bWq7og0JNSozFk8FOZYcwDLQJsBflGBm8NbkZhkNgdaruq3Iw+W7VqB9gie02QUZBq+UqGmAKaVS9RmHdSBqFS5WA06hy1W2IsZuGwgh4buLP/AALrA2R4L+y84TLofClbLv6U2ZvoEwEXOG5Dh86H9VoIyxza9IXLcKqLDaNMSdyi35+MLOHidpFE/wBSnCHuCP2CP7JM65gGktOs6qzKlNi0LGljMADzAb88F5Es+Xi/hnAkbbmhSrvwuPHKZQ4C/G6s/Ac6z8GzhrmBoqGlqH5LoAOcMI+GLU6oNJadwB+yBmjY6Tl9jsvOe9pMbuZ6mRboOgxW5eVlZDtT9/ZWGLj48DdLOvlElBOokREQYj3nAGp2mqRrmRuOo7qehxc0jKVY9J1L8V2+UHDHY5kHrbsgcnh+JO022j7K58D4qmYpioLXKsOjc46jYj3xSZeK6CTT+ixOTDyJSwomhWQk32MfHEDo3AWhwN1MlRYJ6W/rqcM0uSLgF34eh+eG7pWE2cqdwDgYEhejAUg8zwyg4IZBeRYkfXliZmRIzcFScx9VaX1Oy+WlCoZdBkQbdbgg2m8cyBODGcTno6qNoeSBkgotH0UfF8rSp/etmKq1SNKkFC1SNl7srpb3gED8QGLHhXEs1j9EDRp7jsq7K4XjSM0vb/dI/tVdgNdYjqECr9Y1fEEY17s+Zwo/ZVsfA8Rhstv5lAUawpqAytr/ABQrsWbmQQCW/XbAbyTu4q1YxjBpaKCYcPytepFNKZVtMjvC9K206WWSBzid7xOKx+NG1/M1XurEZT3N5ekKxZSiMlWrZyoAGYSz0yzKrRJXuyJXUY8UmTHl520fEWygNd26Kulgl0taDYVYD0WJqO9XvXJd4FPTrYlmjwzEnmcZ+eeV0h2FX5Kv4ceRrA3b9FG9VNWqZItJVgfmKlvljgeQNrH1H9k52Fr/ADAKbLZmgjCuVbv0snjrSQF0iG8Sjw28URg9uRMY6E1DxQQEuI8fwxH6fYo9KjZ1MzRUsar0i6h2UyRUVnAbSu8qLz9MF8JkAlc92523rwhcjGGK9sjm7WE/4Xlmo8IbL1dPeuq0gjQ12bYgeYKDeOSnBWfK1rHyXtRQjCHzEjygRw7MAQKiKv5UUIo9tEH64w5yoibIs+Tv+6u2tjHW11T4fVE+OlcEE6BJG1zvhv4sXYv9V0iMiqUPC+zwy9RatEolRZghbEEQQwm6naJ9oIBwXHxmVjg47jwoJIontoNpNeJ0/tQ0VtApnzIhaX6S1iqzeBva8SCRlcfe5mmFtHyhGYNO1FLaPZHh6zGXB/xPUb/cxjbFY7iuaf5vsiOSgx2CyMkxVj8uu3wMav8A2wR/jOVVUL8rhiI3U+R7OcOMlKQkWOpqmoe4cmPlhk2fnj8zv06IcQxT2B+9LeaytBSEpkoJuwYkb3Ci5J5W9vVexPmeC+Tc9lS5GNhmUMb26k7/AEUw4KpUNSqMBuA4H8ACOtwcQ/iTq0vbv7KWTgcUjdbHEfNJK+ZgldQlTEi4taQeeDBD3WbmidG8tu6XH/UXG23wxzkhM+ie1TVJs+ARoHUL1cBg6hQGlmP7zD7ironjl+FDUy+Z/P8AXDw+Hwn6o/C44dwtBLZhKxqkmaqtqBSSUXTcpAMQBeJm+LiHPiawNjIHzVVPBbyTumVPJ5Ln3p9xXH+1Rib8U87hw/UKLlNHYoynnctSBFJGDQbpQqbxaW0wficRFxdu54r5hOAAGwUOczVWsqaabUWBVu8YpqQjzaFGoGQSviix54HdmQxWAb9k7Q53alBWylRtQetUdX86kUgrADY6UBjrBvgT/EnHo0BSCAXuSuxl1/ul+QwDzHf6kZZrquKmWp/3Q+Qw4Pf5S1u8oRqdLnSxKDJ5UvqrquUqUkIZJpuplWXcHY2NiItBBF8EwS5EL9TVBPBzm6XIypxhXcNUcFlFhGlVkQWjqdpJ2mIkzNm5OVkt0uFD2QDceDHfRcL91yOOoTpIIM28SX6R4ufTAH4F1Xf2UU+c3HP8RpryKKmq5xFEtqW43B5+ux+GIWwOd+Ugp8fEcWRuoPCDq53U+hWKRckg6zP5FPt6+2CWwaG6nC/2TG57ZbLXANHc9/ku0zNIt3YqNq9Z5dcNfDJWqkRBxCCR2lhtbr+FSQ5McpH8SMNjBLhYpFPmaGk0D9QgcqjAalU1EP5XOsdbhgx9jODHubekmj8lk8nMi1kxOcxw8mwimyRPjR2IIvNnW1rxccosY9hA4yA0aXD+xQEnFJD6/wCYbX5Hupvs1PrBsoPRRyHwt8T1xGZ3+FWtnIOpbOVpup1O7KdyXb5dD/DDfxEjTsB+iIdnzPFF2yjGRy4g6BtAksRHUycd/ETHuheYF13GX/ux8hhvMm8lc1qAZyBh/Lteu8pdLnR1xwxLnKUq5oE+bDeWQm8srtKx6jHCxN0Uu9Te+G01NpqwVWHI47pau6Wrk5wjljrYwdlzlN9lz9vwjAQuiG+ijqcaQGCwBH9b/wAN8SDEe4WAoHyRRmnuAQ1XOVKl0q6V5Du4J+JM/GBicRsjFObv80LNjzzNJik0j5KHSRdwrepdj9GEYeDf5bH0/sqWfg/EOpn+9LgZqj/dIRzIWmQPc7DHOVKf5v3VFkxZMBp0l/J1qTLZmmPElNQeRUDb3gD4Thr45OjnbIJ8krtnOJU3epuUXV1gbe8Yip42BNKMvd5U/wD1ALt8sRcq1wOKjXOqJMXPP/nDuW47dktW1IWo9MmdAn+HS3LE7TIBVpwlcOhWU8yB5VUeygfwwixzupKaXOPdbfPk879RhohTe619vI577nrjvIB7JbqB81viQRUlSz7XECbYXLXaXP2r1OOiJc0rn7WcO5SWlFFcQWvaVBmCqAkz8MSR240o5ZxE3UUs/wCoLy1fT+eDBBsq13HIWi9J+y6+0P8Ah/3H+WEIGquk+KYmmuWfspqWfqjaP9R/lhhxWFRu+KscjeI/qETR43XAuVn2P88RPxYr7qsf8RyXbWClrM8UeoNLrTYdCn13tjrImM3bf6oOXj88gotFIGk2k2t7SPqDOCDvuq8Z0wNscW/IlYqjoIuT6+/XHCSh3TSONklSGp6D5Y5R8qQZeQP/AJHfqVgaeQ+Qxwg+Ux+RK/8AM4n6rsVsM0qGhdrffHHCy0lz3xwtACVLDVOHCMJUFrvTjukJUtCocLSEqWi+O0ElqcKl1a1YVJxW9WOpUuZwkqW8JKlk+uEl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1071546"/>
            <a:ext cx="835824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6. </a:t>
            </a:r>
            <a:r>
              <a:rPr kumimoji="0" lang="ru-RU" sz="5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Скільки</a:t>
            </a: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</a:t>
            </a:r>
            <a:r>
              <a:rPr kumimoji="0" lang="ru-RU" sz="5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літер</a:t>
            </a: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в  </a:t>
            </a:r>
            <a:r>
              <a:rPr kumimoji="0" lang="ru-RU" sz="5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українському</a:t>
            </a: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</a:t>
            </a:r>
            <a:r>
              <a:rPr kumimoji="0" lang="ru-RU" sz="5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алфавіті</a:t>
            </a: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</a:t>
            </a: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 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а) 29;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            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б) 35;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   в) 33;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            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г) 40.</a:t>
            </a:r>
            <a:endParaRPr kumimoji="0" lang="uk-UA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2662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ttp://detskiychas.ru/wp-content/uploads/2012/09/bukva_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3214710" cy="5357850"/>
          </a:xfrm>
          <a:prstGeom prst="rect">
            <a:avLst/>
          </a:prstGeom>
          <a:noFill/>
        </p:spPr>
      </p:pic>
      <p:sp>
        <p:nvSpPr>
          <p:cNvPr id="3" name="Месяц 2"/>
          <p:cNvSpPr/>
          <p:nvPr/>
        </p:nvSpPr>
        <p:spPr>
          <a:xfrm flipH="1">
            <a:off x="2428860" y="928670"/>
            <a:ext cx="1643074" cy="5000660"/>
          </a:xfrm>
          <a:prstGeom prst="moon">
            <a:avLst>
              <a:gd name="adj" fmla="val 176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650" name="AutoShape 2" descr="data:image/jpeg;base64,/9j/4AAQSkZJRgABAQAAAQABAAD/2wCEAAkGBxQQEBAUDw8QEBAQFA8UFRAQDw8UDxQQFBQXFxUWFBQYHCggGBolHBUUITEhJSksLi4uFyAzODUuNygtLisBCgoKDg0OGhAQGiwkHyQsLCwsLCwsLCwrLCwsLCwsLC8sLCwsLCwsLCwsLCwsLS0sLCwsLCwsLCwsLCwsLCwsLP/AABEIANAA8wMBEQACEQEDEQH/xAAbAAABBQEBAAAAAAAAAAAAAAAEAAECAwUGB//EAEcQAAEDAgMEBwQFCgQGAwAAAAEAAgMEERIhMQVBUWEGEyIycYGRFEJSoSNicrHBBxUzQ1OCotHh8HOSwtIkVKOy4vEWY5P/xAAbAQABBQEBAAAAAAAAAAAAAAAAAQIDBAUGB//EADwRAAIBAwEEBwgBAgUFAQEAAAABAgMEESEFEjFBE1FhcZGx0QYUIoGhweHwMhVSIzNCYvEkQ1Oi0nIW/9oADAMBAAIRAxEAPwD0tebGqJKKJACS5EJYk/f0EwQKhY4YpooyQBXRkBwU5MMEgLpyjvcBBzCVN7tLGRu+ipwVacWnqSJjgp9OeBGiiaK6s6MkhIEeLJrb4E6KCEzBKmRIS4HZI2TgGISijWSYFyNZGBcjWTkIw/Z9RgKuW1XcZVr095GnPX4grde93lgqQt8Mzn5rJlmTLcdCp8J4JFSY9TB3CydhokTTK0hITa5I2MaJ4kzQTDN1QGaJACQAkZAV0ZASAGKQUiU0BkgoroQBdGLladjBSlqQ1XhGr1Isup93huFLeeTJrG2K5a/pqMtC9SeUCLMJh7qaE8BgomiurGkkPhLAFI2yY1gsxeSsoHkCnCjFAoyUUZADJRRByBMBML7oWrIpLBtUFFiWraWe/qzPrVt01PzaLaLWVhHBU94ZlbT2bYXCoXVlurKLlC4y8HOTZFYVT4Xg1oLKK8ahciXcJY0zI3dOkTDGHQAroASAEgBkoCQAxTWKMUgoyALIZLFWaFZ03kZKOUHCuyWx/U/hwV+h1A5pLrHuK3SPJPGOCkqsSjXRkBYlJCrgMFE0d1ZUlJEkHgAlFlG3gtx1KS5N3yRRIF6N8dujY0u+LuDY0u+LujF6N8NwbGjeF3Qijf2gpqLzIhrR0O32U3shdhZxW4c5cfyNFXysC1zAWlVriKcSak8SOE2o2ziuNu0lM6W2eYgF1SLY+JJgTB1F1Dkw8DhOWohPCpuj0yNyQUI4V0ZASBBIASUBikFGSCjIFFdLkBXSBgYlMcsC4IkqNzHpESU3eHYECpIVGhGimeG6uKSkh8J4M+WOya44LkJZKCmkhFKOGSijIAZKKWQPsQpKcsMZOOUdfsWvFgCV1NjcrGDAu6Dzk3BOOK1uliZ24wDaNWADms+8uoxiWaFJtnGbQfdxXJV6m9I6GgsIBKhLQ10AdSqxhDgpyeAwT6xS9LpgZukbqLI4V0ZASUQSAEgBXQAkARKBRijIqIEqKUyRIa6ibyOwK6aAxSijJRRAqSE2hGiuaK6uwmpIWMmjOmisiUS5CeSghMJURKUcRQKMlAa6UUJp6ot0Knp15Q4ENSkpGpFtY21Vr+oTSKMrREJqou3qnVuZTHQoqIFKLqrktR0BHhSInRBKKdSqhhiSgK6AFdAmB7pQHQIJKAkAJKAkAJI2BByhlIkSIWTEmx4sBUnRSDeREqNrAorpAGKUUZADgp8ZNA0QkjBV2nUT4gpNGfPBZOlEt06mQVwTCdMiUo4YoAZKKMgCyNya0NaCo3qNkMkXNhLtFJClKXAic1EoqKQjcp3QlEkp1kwMhR7pZydPdU8mJgSAEgBJQFdACugQldKIK6UB0AK6AIkqKchyRFQjwilixFaVjQVSRDVnhGr7ELLqf6dDcKPTvJj1sWErmL6gqcjQozygRZpOJACQKMlAQKcngMCc26tU6vWIsoBqKdT4T4FmnVAnNsmNYLKeSBSDhkooyBRIAIp3ZoUcsiqLQ6vY1KHAXXR7PtYtZZg3VVphm0KFuE5LQuLWO6QUK8t45Cans4+K5udNKTN6FT4Ua6xDPFdACQA6AGSiiSgK6BMD3SiYHugBEpsmKkRuoGx4yQAillwlaNlX6ORFVhlGr7cLLpv6nHcKPQPJkVkuIrm72v0ki/ShuoEKzywMgBIwAigUZKAroTARzVinVwN4AtRT8FbTUkTwqYAJI7JjjgtRlkqKQkGQKJKBKN1ilXEbJZR0mx9pBosVt2V4oLDMe6tnJmhWbUBbkVbuNoRcdCpStWpHOSy3JXPTr5k2bEYYRprLKQkAJACQIJKAkZAGqK+KP9JNGw8HPaD6XVmlaV6v8ISfcn5kcqsI/wAmkBu6RUw/XtP2WyO+4K3HY99LhTfil5sj96o/3eYw6S037b/pTD/SnvYt9/4/rH1D3ml1/R+hdHt2ndpURebg377KpV2Xex40pfJZ8sjo3NF8JIOjkDhdpDhxBBHyWdOEoPElh9pYTT4Ek0BXSp4AsYCVZpqc9EMlhBLKIlaVPZs56kLrpEZaAhFTZkoodG4TApI7LNnScHhliM8kgzJSxprdEcnkpcqslqSIg94AuSAOJNgljCU3iKy+wG0uIDLtmBus8fk4O+5XYbLvJ8KUvmseeCGV1RXGSKv/AJDT/tT/APlN/tVhbCv3wp/WPqM99odf0foSb0gpz+uA+017fvCd/Sb+nxpvxXqJ75Q/u8ywVEUvcljceDXtJ9EsretBfHBr5Ms0rmD/AIyT+YPNDZV3EvwqZKCEwmTGQKMlAsjkIS5aGyimECYlMlNsh3EhXUeRTo3U60qmzJIxVVRU6NUJ2k48iRTRAtVZ02h2Rim4Ypzm1uljIyWwASu+M36oHlbN3llzXSbP9nKtbEq73F1c/wAfV9glGFa5eLeOeuT0ivnz7kYk9ZLOLvnc4fA04I/CzdfNdrabDs7dJwim+vi/F6+GC7HZKT/6iTfYtF9NfqVQviadGhw3NGI/K6vudCC1wiN1Nn27wt35LL+ibNAV8Z7+NhGj+qkA88tFErui3hSQf1K2jwlp/wDl+hY2Nsnajexx4sILT4jcU94lqi7Qu4VF8EsryLo2t0kY0+IBTHEKtKFTkmUvoGNOKMuiPxROLD5gZJtS1o147tSKZSls+hLgt1/7dPx9AiHbE0P6S1RH8QAbMB4aO+S5m/8AZOlNOVu919XFeq+We4rzt7ilqvjXhLw4M6DZ9ayduKJwcNDucDwcNxXE3FnWtqnR1Y4fn3DYVYzWYm9s6nuug2XZp6sp16hrsjAXUwoxiii5NifECidGMkCk0Y+0qW2a5nadolqi/b1Tndo17IBeR2uTWgXe48GtGZWJa2le5n0dJZ8l3v8AX1FupVhTWZflmTUzVMgu0CmZzs6a3E7m/Mhdps/2ToxxK4e8+rl4er+QyDq1nx3F4v0RztXFZ30zi5wOsri77111Cys7aOkUl+8i27S0px36mvbJ/q+hp0FfAY3McCN7XsiebO4EtGYSVLy1pyzGSXWuBnzr0IyUqX0T9Ayl2nFM3qpZAx47jngsz4HFbIp0byjnepyyuYx3FOMsxfeuHmZW2KQsNz3Tk7+fgtahUjNYNCjNTWDJp2BsmB7Q5pzaSM7cL8UtW2o1I5cV4D61vSqw3t1Z7jfbA9gBglcG/A84478LHMeS5y72BaXGdMP9+fmZsVOk8U5Ndj1RKDaQdYSt6tzsg6943Eai/unkVxe0/Z6vaNuPxL6/nz7DQo3+JblZbr6+T+fqFubZc7g1U8jJBRkoFjHJrQ1otxJmBmDtbL0J00zlckTGq87SEuQ9TZU6nVCrsyL4EiqnFbYqnVb5I4XAQRnCbGzpnDW31B81p7H2JSpy6aoteXZ+e0noQ94eZ56NfV+hzlXs4i+Xkdy6GrS00Ort6sFFRjol1cANoLNDY7wVVVTc0LM4xqRxLVM7jofKHUrbABzHOY6wAJsbgnnYhed7fpShePLbTSa8n9UzjKEOjTpvjFtP5P0NwFYywiYB2jseKYFzQIZx3ZmCxvwePeHit3Z+2Kls1rldXp1FadH4t+GkutGNTtMgcCLTRktkj+sN7OLSMx/ZXotrcQuaSqQ4M0LW7c4/GsNPD7/yVuYR4f3qp91o0VJSI4PQ7lItQbwBtkfTyCWLvDvN917fhd+BVDaOzaV5ScZLXk+ef3x4FK8s+kXS0v5r/wBl1Pt6mepdHa1k8LJIz2Xi+eoOhB5g3C5+ypOi3TlxRztSW98SNhapAJAGB0t2o2mhxEYnuIZHHvfIdByG8ngFn3Fs7iSprmTU5NPRZb4LtOQoKDF9K9/WVBzc46NHwsG5oXQ2dlStKahBGhCk6Us1NW+fobAIc0HQjL/2rDTTF1Ujn9rQhk9PIWgtDwx1wDYPyB8AbFZW3aMqtlPcbTS5eP1xj5hWabpzeuHj5P8AODcXkpeITRNeCHta4Hc4Aj0Kkp1Z05b0G0+zQSUIyWJLJgbRovZxdpJpnHC5hJPVF2jmk+5fUbrrv/Zr2hnOaoV3ryfX+fNd2ufOn7s9+P8AHmur8GZtDZbg3Do5ubHeG5ejU6ybz4l6nXWc+IXsmoLo+0LOFg4eG/8Avmo6scSILiCUsos2lTta0uyMchAcDo2Q908gdEyOKq3JLP3X4IY4qfBJf8Fey5yHCJ5Ja6/VuOoI1jJ5bl5/7R7FVCXT0+D4+vr49ZPaXEqU+hm8r/S/t6Gi+Oy45xwbMZZKyEg7IwQKTxJMDcHdr0E4/I6Bcmb0lqzDSVD2mzgwgHeHOIaD5XunRWWNnLEXg81oJAy2E2sBror1K4S+FncQtVSpRpLglg6OnmbK0B9ieO9W41E+DKE6cqTzEA2lsfK7RjHzTJqMv5Is0Lvk9AvoO36Sojz7sbwDqDctd/pXLbesVVcZR5ZMW+fR3k/9yT+32OqfAQuSq2M4jFUTKi0qlOlKJImjArwI6xpIyniN9xxxOFiDxs75LuPZKu3RnTf+l+f5yMp5Vzp/qj9V+GFPFxiBxje4Dtj7Y3+K7JPJdWjxw8vkBSsadLA/IpyRYjKS4gVVHiHBw9f6qWPaTQeH2Gv+TyuMck8LjkcMrR49l9vRvqua2ulb11Pk/wB9Tnb6go3M4x4P4l8+P1PRI5gUynXjJGc4NCfMAipXjFAoNnn/AElqhLXgO7lPCMI3dZKTiP8AlaAreyP8XeqL9/dS9ZUs1W/7V5/gFMnVkPZm3eFuJZ0Ndx31uy4mjDIJRdhFzu3HlyP9jkj+HiUZxdN4kZu22k08rXAkBpc13vNe3tAHzCirwUoPuG3EFOlJx448tTSppcbGO+NrXeoBXi1en0dWUOpteDLdOW9FS60TUI8qq4BJG9h0e1zfUKe3rOjVjUXJpjKkFODi+Zk7KlFRBGHfpA0DPUluRPjkvbqEmqcZ8jLpOSpxmWv2dh7QyO8BWFVzoyXps6EapjcOF2cUzSCOR18xqE6DlnK4r9+o2Oc5XFHMVTnRXY43fE5pDuNs45B4i3mn39CFzbS00ab9V5k1eCqU9+HHiu9cjtowJY2PGj2td6i68UqLcqSpvim14F2jWzFS6wWWCyicS3CpkGc1NJ0xkCnfL0HBxO8OjAbxmdJqUzUdQxou4sJAGpLCHADxw2To6MSTyjzumLJALZE7v6b/ACV6ShPVnc0qzqU41FwayFxwFubTl8lH0co6xY51Iy0Zq0NWDk42PPRSRq50ZSrUcao0OjEOKsqntHZjjiiJGheSXnzAw+qrXCUng5y9q71fuSXm/udSWAqlO2jLkQqqVPpgVn1tmxkTxrnEflAcYH0jhr/xHp9GPxU+ybb3WU2uePpn1L+z8VrynF9UvIw6fa9zdpLXeK3Fc4OnnarGGsoNbtFr8ngMcfeHdPiN3irlK6jLRlaVrKGsdV1CkuOY3H+quJjUkEbAd/xlxugfcjnI21/Q+i5D2wqqNCGOO8vKRj3izdJf7PudhHWELi6e0ZxXEhlQTE+uJS1NozkuIKgkcntg4au7h2Z42gHg+Mm/yIXZ+yN2p0pQzqn56+vgOoLcucf3LTvXLwZT1hiOtxz4c12eFLVGooqoaFEADii0Pejv8x/eSjk86Mq1k38M/kwjbdS0U0rtew5oNsy5ws1rhxuQqtV7kXkza2acJZ6v3BbQwdXFEw6sYxp8WtAXjV1VVWvOouDk34suUY7sIx6ki0qAlGSinJ0sBbC2Rjvfl091wkdbyIXumy5J28YS6jPs5pw3GuvzZsUO1WyWx5HRw4OVipQcOA2rbyg9Cra0NmOG4Z5bjuI5f1TqMstBRl8SMDaLesjY49+MWI3uiOvmDmrO8oKXU0/HBZ/hvLkzqth5U0F/2bPQjJeE7Sn/ANZVx/cwtV/gQ7kHOYCo4Vc8SfLQFUUqmxngWKdUDMZTcFjfR3N16Dg4beHulDeFdGA3jjts9GC17pKeNssbyXOhxBkjHHUxO0sdcJ8lNCphYksov2W0qlrotY9XoY/0sZsIKr7LqeTEPMZHxT99LWLNlbZtpr4k0+4Npdk1NQRhhNM06yzZOA+rHqT42SSqJrgU7jbLa3aK+b+y/e47TZOzmU0TY472FyXHNz3nvOcd5KhMPeDUYDeHBRgXfOC/KARJUwx/s4nONtxkfYfJiloU02za2G27lz6ov64/JyE+zy3T1CfO3Z2sK6YzJS3vDEPmFGqWBzWeBoUU5t2XYm8N4V2jJxRVqwTeqwzpOilKXCWfDYSuDWfYjyJHi4u9FxPtRUlcVYxjwj5v8eZyiqqpWnUzpwXcvU23MXISpyiWFIgWpg7IHtOgE7MJJaQQ5rx3mvGhH8ld2ff1LKsqtP5rrX7wI6tNVFxw1qn1M5+ohmYMMsL3AaPhGNvjh1b4L0uy9pbOtFNy3ZdT08/tkfTvZ0/82Dz1x1T+XFA1M6YO+iinOeX0bmgHxdayu19uWEI5dReK9Sae0aM1hU5P5Y+rNuk2a+R7ZKnCC2xbCzNoeNHvOhd4ZBcRtr2l95g6NvpHm+zs9X4FFU51JKVTRLhHjjvfM2CuRLQxCUUpqJAxjnHRjXOPgBdS0abqVIwXNpeIk5qMXJ8jB2AccDI7fSMabA/rGk4i0/WzJC9xow6KlF8ms92TPpU3SpQk+DSb7GBVzBm5neGRHxNHH6wWlTfKXAvwfKXAOpNoB8eF+ZAtfiOBUM6W7LKK1WjuyzEyK2jfjjjZm2YkNd9U5Ov4Z+ip7VvoW1nOcuOOH718Pmhtaop09z/U3j1fgdrGwNAAyDQAByGQXhk5ucnJ8XqXopJYRIJE8Csna6np1cEb0IGnCsqrEXpGb116GcjkSAyOlDI6AySCXAZHCBcjpRMkggXJXVVDYmOfI4NYwEucdAAgMnBsp3VTpajIumdfqr2kZE3sxi2hyF/NXKMMRydNste7QzNNOXPljkAVNM4XsDlyOIeLVYRv06kWZU8eLkeI0SOmmXISaCOjfR6SrmswlkTTaWUaAfCOLjw3alU6ksaI5/bO2YuDt6Ly3xfV2Lt63y7+HrkNExjGsY0NYwBrWjc0CwWZVtYz1ZzcK2NEVyUYKy6+yoy4FmFwCS0Sxq+ypLgWY10VNoyVUjs6bfAkddIu/NxVv+kywR+8oDnpy1ZtxaOmWIVFIoVHBKJADJRTG29KZLU8eckubgCLiIZnzNrAb10/szs2Ve4VaS+CPPt/HngqXM97FJc+PYjAqpHRuDoyQW90jl7p5hexQUZLDNOnCMo7rNCtIqYhUQ98W66Makj3wOP3qGn/AIUuinw5P7FSCdGfQz4cmZEsgsHMOE5ZbieAG+6krVo0Yt1XoPqVI0l/icPr/wAnR7EoHA9bMLPIsyP9mw6/vHLyyXkXtHtz36p0dP8Agvr+F9X2JFa3ove6Wa1fBdS9TXXLlwSQCbUg1kkuRhsXXqpyA90AOCgB0oEggBwlA5VnS6RzcbaEuYS4B3tDfdcRphyzBS4L1HZ9arFSgtO9epUemcrjhbSxxnjLOS3+FikjSlLgWVsW64tLxX2yDVkMtTZ1TO14Bu2GMYYAeNr3efFWIUFHWWpctdnQpS3qmr6uX5KJvo+0XYLe9ewv4qWSS1ybMq0FFubSXaXQbSdUZR08lSRpJG0tsecp7NlG68V2mTV2hb0v8tt9nL6/YOpOhzpnB9Y5sY/YwHtO/wASX/aPNQzqynpyM242tXqx3E8R6l68fsdfSUzImNZExrGNyDWiwCiwZmS8FGBykSCa4j1MWG6jlSTJY1C2OEKHoIp8CXfbLcAUm4hMmdtCmuFjbRtVKOiLVCphnH9Idoeyhh6vHjcRbFhtYX1sVhWOxZ3tZ01Ldx2Z+6L/AEsm4wgst6LXBgnpmP8Al/WX/wAVtL2IuH/3Pov/AKLXut7/AOL/ANoj/n2aY4WdVASMiSXvP2SQGrQtvYqnD460nJfvJa/UZK2u2svEV2fE/shbNsC6N4ImcS7rHEl0n734bl2NG0p21NKkvhFVrGjHfg8rm3x+YJtWRuLvAudk5gP0hPEgaOHHQhP97pUNJySx9Px5Dld0aXwylquHPy5Pq5C2LQVLJC+JvVtcCCZgWtI44Nef4rB2p7XWUI7kPifZr+Pr8iK4uZXMd2EMdstPBcTeoNjsidjceslzONwAAJ1wNGTV59tPbt1fPEniPV6v7aLsGU7dRe9J70ut/bqNJYpZEgBJBR2oEZYmkZqr1Y5Ee6UBwUASugMDgoAcFKB51snaUUcLQ6ZrXgy3acVxeRxzy4JWtDorK7owoxhN4evmyc1fSv70jAeIuPwshOSL8do0o8JoaBw/UzNeODXAn0VqnXa4lqFxSr8Gm+wnPCJm4XX1BtcjMfMKd7k1gZXoQqR3ZrKKWzuiNhUVcVtMM73M82OuCmOhEpy2JQmswyalH0jqmZ9ZFVs4PaI5LfaZlfxCidFrgzPr7DnH+D+T0/HkdJsfpLDUODDihn/Yy2BP2HaPHhnyULytGY9WjOlLdmsM2kpESCBRwUg5MvjcmNEsZFl03BLkrlzTZU1Jagp4OF/KNExraUyEhhleHEaj6M2S2NGNCvvlu1udyvCbfB8+5nnFdE0HsSNeOIuMvNdLG8of3HW09s2jXxTS8fQjT1Fhhfm3cQRjaeLf5KWN3Rb0khXtCzm8wqxz26J9+TpaOcSBrJnBx1jmGWLkfheE5rC3ocOr95FSrDdzOnw5rj/ygx+ymveXB7mSu1c2R7Q4jLccjyWbXsrerl1IZ+pkzoU95zw9epszquaop32ZNIW8JLPI5EkZ+N81Qqey2z7haRSfZp5Y+5ZpWjlHMKrT7cNeodDt9zADOwFhNuthvYH6zDmFy+0PY2rTy7d5xyfr+PmROpWpPFSOV1x9OJt09Q2RodG4Oad4P92K46tRqUZ7lRYZPCpGa3ovKLFEPEkEHQBK6QQ1rr1Q5AdKA6AHQA4QA6UBWHAeiAHsOA9AlAAr9hU84+khYHbpGDBIDxDm5pRU2nlHKV9FJRytY9xlikv1Upydce4+3vW0O/7pISOh2btF1H0VZ9z+z9SYnY7KVvrqrMKjRsunOOsGA1exiDjppM/hvn5cVPu7xPTvF/GsjOmmJ7M7LOBuHDsuBG8c+aiqUh9ayo3EMcV5dz5Ha9DOkhlPs878UoBMch1kYNQ764HqM92dSUXF4ZxG0LCdpU3ZcHwfX+8zr0hQHQKSBQKmSDkmB28K6MCZFZA5MYxjgPQJjgmPUgep2fHILPjY4Hc5jSPmq87ZPVaEqq9Zy22uhTSHOpAIpNerz6h5G4t908CNE+3ubi2lo8r98f3UsUa8qT3qTx2cn8jBpJ3vaerH0sRs+F/fBbkWuG+1jmumpVYVYKXJ/RmvSqQqwU3onp3MIL46gFrw5ptm33mni0p6U6Tyv3vHbtSi8r8Mxq6ikiycA8Ebu5LHxHBw+Su06kJ6rT7MtQqwnqtPs/QHoZnwPDo8w/MbmSjex49143H8CsLbew6F/SbSxNePevuuffqU7ihut1qOkl/KPJ9qOxo6lsrGvYey7jqDvB5grx25t529V0qi1X7n5i06kakVKJeoCQSBB0AHe0heg+/wOQH9qCT3+HWAvagj+oQ6wHFUEvv8AJNqwj3+ApdFOCpI3sHzHIslkAUjuoLmDRT7SE1XkOsaOKgcU5XcOsDP6SRiallaO+1vWMO8SR9ppHpbzUkbmLfEWLw8ozxs+OpijeHYTIxjstAXAHRasMM6ehe1IpPHEx59jVENzE7rG/VN/UKVZXA1IXlCppNYfaDGtD+zUR33XI7Q/H5+Sd0jXFEyo7vxUpAjqTARJTyduMh7QTmHNzH9lR1IwnHTiVtpQdxbuE46rVPtXrwPVdnVomhikbpIxrrcLi9vLRUMnDYCgUuQJApRCV0oDoFHQKOEg4dIKKyRocmeb9OIfZq9krOx17MVxkesYcLvEEFlxvWjs2XxOm+DXkbGx571SVJ8JLPzX4Bpqhswa5to5hndvddzb+IWoouno9Y/vE1VSdJtPWPkGRzY2YZW4SdHAdnFuI4H71G1uvMStOmoveg8lR2a14O53vsG/wD+xnP+qf07i/J/ZjXVlB+T+zKtlAw1Doybsmb1jSO6ZG2DiPEWJ5hcH7YWMcRuYLsfz9H5kFKSjWaXCWuOpribtlwRdGQA6MACdYVa6aRyI3WFHTSEK6irEbS57g1o1JUtFVq01CmstgA/nKV+ccIa3c6Z+En90AkLep7Hwv8AFqa9UV936GhS2ZcVFnGO/wDci/OE7e9Cxw39XJn5Bwz9U+Wxotf4dV57V6D57JuIrKSfc/8AgNoNqCQEsJu3vNcLPaeYWPcUri0lip8muD7mZ0ouLw+IW+rJ3qCV3NjWyvrzxTPeZ9YgvaClV1PrEEag2I43Ukb2a5gCdHDemhz0aR6OI/Bd3KcoyyjqrTWhE0Xxv1ac/n6qzTupcyfEODAa3tfpoQ/64yePMaq7TrRkSU4uOtOWOzkZjqJt+y4Ebg/su8naKxuRkWlXkv5Lw4G10U2hgpY2H3DK3yEjrLjr2+6C4lT6vQ4Sr8M2jdZtQKOO1EM3gPafS2ODsta6aW1+rZYBo3F7zk35nkte0lUuFmCLFChUrS3YLLMwdMqk5tpqe3wmZ5d6gW+S0XZ1VxND+j3HPHj+DQoembbgVUDqe5t1gcJIb7sTgAWeYtzUNSnOnxRSr2lWj/NfPkdQyYHMEEHeDkQoVUTKxYHJ+8hRwUC5JAoHZOK/KPT430QyzdUNztoWNP8ApVqylu14vv8AJl7Z09y5i+/yZy8VN1GRDnMO46h31TuK3s73A6iVTpdeZbT7Vc13Z7cfvMI7QSSt00RVLdSWuj5PkHzzY2ksJAHaaR32HfbiOSijHdeH/wAlWK3Xh/PqYLTTukqKPHbH1rm5aFrmOBI+WSx/aG2jO0lFfvP7Fa8hGnOE49f2Z1ktKQvL6tnKBJGqmDuYqbg0SqWSNk3A7JnpxyYkCGVIOundcXZBYBp0MpFy4+AIC7PYtqqdv0n+qflyX3NjZNtGcnUlwXDv/Bc9ruBHzC0pQl1HTKUSLS7iPxUTiOeAauGC0zcnR2xZd6MmzgePHyTKluq9N0Zc+HY+TMfa1tGpS6RLVeRsXXCNNaM5YV0AK6BCL32BJ3An0CfTjvTUetoMFvRunIpYNRdgOnxG/wCK9InlPhodNbSSoxXYbDARq2/MapiinwJG0+DLMDHcjzT4txGZlECq9nNa1zjbCASTusMyrkK/WPVw1xOe2ICII76uxO/zOLvxXnm16u/eVGu7wXqctUe9Jsvr6oxxvcM3AWaOLibN+ZChsaLuLiNLk3r3LVjUsvA9Ls0Rsw4h1hzf1gs50h7xuvVKEFRgoxWnYdXbU1RgopfNA8tJFfNxif8Awkq3Gq+8vxq1ccMog6qfF2XNZKwi1zncJ2ITQrpU6y107AvovtUs6yHPAyzowTctjdfs34AjLxXF7dTs6qlHg/397jkto23u1ZxXDijpI9rLKp7VZQ3guLaoV2ntRMdvhce0Ad6uQv4MVSOb6ZTh89CBc4faXkDWwa0D71qWFRVKia/dC/s/WssdvkURyRydlwGY4fgtmSnHVG7KM46oyqvZYjN2XPBwz+e/wKsU6+9oyxCu5rEi2jpy7MGx0JHdPjwPNJOa4EFVqJLZVM520qZvutdJKbbg1hFyN2Zb6rO2jJOnGJnX9ROEEuOrPRJKcFc/VtIzKMarQDUUCxrnZeeBbp3AEaArKezZ5LPvCOfWSYAyUDGppCySoyJ+lJO/JzWkLv8AZyU7Sk1/al4HR7Fw6Mo88/ZB0dcD/VaEV2mrKlgu6oP0HmCE50XIj390z9swFsEpvlhtnrckAfeo+gcHlkF7Wj7vPPUaTBYAcAAvNZy3pN9bOQEmgJAAW13nq8De/MeraPtanyF1q7HtnWuovlHV/Lh9R9Km5zUVzOjo9pRsYxmF0YY1rRvFmiwuPJegKcXxOidnNLEXlB8VWx/dwSeBs70S9FCXAhlTnDjlFjeqOuJh+sLhN6FrgJmouGpidL5Q2NsETw59TcHCb4IB33Hhfujjc8FUvLiNtRlUkuHDtfIqXNw1Fxa1M9rQAAMgAAByC85lJybk+LMoD2u7DGHfBJC4+AkatXYckryOep+Q+lhTWTpH17JezM1pPE5H1XoEZSR0yoShrTYHV7BaQTGXEcO8PRTxrPmSwvJJ4l6GNNQWyBLfmPRTRqIuxq51YPsyItqJb27MbBcaZkkfcuR9q6iaprt8l+TmttTU66x1L7mviXGmNgkJE5SaDBayoI3qWNaSEMSXaZfVPc0Y+qZ1QAd2r3u4gb88vJeiezlnJ23SVNM/vljxN/Y9tlOpLRcF9/sXw1HWOBHYdx/mF0Ti4LD1NyUd1daNRhc2wIBxeGF39VC0pcCo3F/vAPpIGkuIyA1de1h9blzUE5tLUr1J6E+h8TZJZ6vDhY/6GAcYWHtv8HP05NWVWr789XwMerV35ZbOtDk3KYzI5CRpMVMj1YTOiiO3meerzMriQAG54gmErr9TIAyawuWgdyS2+17HkV1fs9fxWbeffH7r7+JZtq7pSz1m3LsWOUAsexwIuCBa43EELr3TNynfTjxRmzdHJW5xuH+YpNxrgy5HaFKX8kZVbTTCSGKYgh7sfPDHmb8r2WdtWvKhazk+rC73oZ+1rii6SjT4t69y/JrLzk50SAKqidsbS57g1o3n7hxKmoUKleahTWWIXbB2cJnGaoJY6xEURBuxh1c47nO4bgu82dY07SluZzJ8X1v0XI1rShOj/iNamzLsMO0f+IWioQNCN5JcgQ7ELT2XDyOaeqS5Mm98ytUC7S2g6mwtJ62R3ci1c7nybzSVasaEHObwkVa9xRjHLWvYAUsDsTpJSHTSd4jutG5jODQuA2ptKV5U0/iuC+7/AHTxMCpUlUlvMIWWRlc8Qe1zXaOBB8CpKNWVKpGpHinkAjYeGZhilA9phABzsZI9GyN47r8D4r0yxvYXNJTjwf07DatbyWEshAjfEbsL2+f37lo7qaNHfjUXxYYdFN1otLE1/wBYdl3qMlDKLjwInHo38EsHMbOs4zSN7ssjsP8Ahs7LPuPquD9oK/SXKh/avq9fLBz9zUdSo5MNWGQCSiGfX1puY4c5TqRpGN5PPgFubI2TO5mpzWIef48+CLNtazrz3Y+PUZ/ssbmNBiDHsFhNE5wcbb3sO/mLL1Cg+ijuwenUzsqEPd4qEH8PU/VGjs+qtYVDMVu7Le0lvtb/AN4eaWos/wAHjs5fvcR1aXF0njs5eHobHs92OfDK2RlrluQcANcTdPMKDpEniax+9ZRdRJ4msMxIqt9UCxpLKc5PcDm8DVjHfCd5XPbc2xSoLo6Wsv3X9492pl391D+FPXt/f1nS0lfgAa2wa0AADIADIALkKd/NPLZkZZp0+1+K0KW0usepmlBtEHetKnexkSKoEiqHFWfeIj99HCLzUjGShkYtvrolTaeUGQejL6U3hYJoSbmnc7C5vExP3fZOS6zZ3tBoqdxp/u9fUsUrmcFjOh0uy9s0tQcIkdHJvhm7MoPCx18rrqIVt9b0JJotxrOfDBVtno318jZYKrq3tZgwvjD4y299Lgg338gq93awuoblVadjIqsHN66GY7YNYNJKJ/Mmdp9LFY8vZy3fCUvFehD7syl2xKw958DBxia57v4iAn0/Z61i/i3n8/TBLCzT4ySDtmbKggcJJmTTTDSSaxa37DALN+/mtejQo0I7tOOF3fv1LULJL+LTNv2qF/ujxF2n8VI5x6yboq0eZRWbRp4ReSobHyfmT4AZnyCRNPgRTm4fzOfq9uyTXFLH1bf+YmadOLIjmfE2Wbd7Zt7bRPel1L7vgvPsK1S85QBKakDCXEufI7vSvN3u89w5Bche7QrXcszenJcvy+0oSk5PLL1REFZKAkCA9VSh+EglkjDdkjcntPLlyV6xv6tpPehw5rk/z2joycXlDx7WfHlUgt4TxgmI/abqw/Jd3YbYt7pYziXU+P5+X0NShfRelRBNTVyGNxbZ8bgR1rLFuYtlILtv5rYjuz0TyatNUayxGX1OZirZIWhrXNLGiwD49B4tOaw7r2doVqjm203+9pWl7Pyb+Ca+enqQk6SPAy6k+GP7iVXj7JU3/wBx+K/+Rq9m7lvVx8X6GdVdIJn3GKzfqdn+vzV639nLai95x3u3j9PwX6Hs1BPNWeexLH1foGUG3owzAYmxni0XaTxcCb35rajRUV8Jpx2ZGjpS4fXxLW14Oha4De09oeRzUkR8qOOOneGNrmnJmKYkdxrSSDzOg8VWuL+hQjvTkkYtxf0KT45fZ68C6DZzn/piGMP6mM5H7bhr4BchtL2lnVW5Q0XX6L18DBur+pXeOC6jUY0AAAAAZAAWAC5aUnJtt5bKA6QMEg5KmxMF0dSRvUsasoiYLxXnipve59YuoNZZGCUayMCCslwArIwIU1NIyUWkY145jMeB1CnoXFag80pNfvVwAripZIv0FVPENzS4SMH7r7/etqj7RXMNJxUvo/T6E0a81zCBW1g/XwP5vgIP8Llfj7Sxx8VN/Jr8Eiu5rqIOrKw+9SjwZN/uTn7RUX/ol9PUer+a5L9+ZZCax5saqKP7EJd/3OT6e3oyeIwfzf8AyHv03yXgX1OyHkfS1tRJyZgib/AL/NLc7TqqOYpeZHK4qf3MCg2XFGbsjGL4jdz/APMc1zdxd3NfSc3jq4LwRVcmwnAqfRMbkbq0vRMN4XVpeiYbwuqR0TDeF1SOikG8LqkvRSDeG6pHRyDeBDspodijxwv+OB7o3eeHIrRobSvKOilldT1/P1HKo0M+lm/btf8A41PE53m9tnFa9L2krR0nDwf2afmWqd/WhwkZ8+xnv7zKQ8+rlB+RVxe065wf09S9Dbt1Hg/3xAXdE3E3xRt5N6wj5lC9qVHhB/T1J/8A+ju/9vh+SyPokPek9GfzKgq+1VaX8YeL/H3IJ7evZcJY7kvQOp+j0LNWuf8AaOXoLBZVfbd5V/1Y7vzkz613Wrf5k2+9mlFCGizWho4NAA+SypznUe9Ntvt1K5KyaAkAOgQVkAPZKArIAuwqHdHZFhTt0TI+FOUBMiwpypoMj4E9UkJkWBPVFBkfAnqihMiwJyoIMkmZKSFLAbxYXkqdwctA3gmnoS5S07LeHxjkVRQFqfKxwJKGAYQpY2LfIiJiBTLZ76hCYplLHZ3YIWNpVKtmLqDBMUaf/TIhhkhRhH9MiGCQogj+lxAf2EJP6XEXUkNnhNey4j0S/NYKiey0PSInZCjey0O3WQOyFG9lhulTtkFQy2Yxd0qdso8FDLZ0g3Sl2zSNyilYyQboPJSEblXnbyiJgoIVbAgkogrow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data:image/jpeg;base64,/9j/4AAQSkZJRgABAQAAAQABAAD/2wCEAAkGBxQQEBAUDw8QEBAQFA8UFRAQDw8UDxQQFBQXFxUWFBQYHCggGBolHBUUITEhJSksLi4uFyAzODUuNygtLisBCgoKDg0OGhAQGiwkHyQsLCwsLCwsLCwrLCwsLCwsLC8sLCwsLCwsLCwsLCwsLS0sLCwsLCwsLCwsLCwsLCwsLP/AABEIANAA8wMBEQACEQEDEQH/xAAbAAABBQEBAAAAAAAAAAAAAAAEAAECAwUGB//EAEcQAAEDAgMEBwQFCgQGAwAAAAEAAgMEERIhMQVBUWEGEyIycYGRFEJSoSNicrHBBxUzQ1OCotHh8HOSwtIkVKOy4vEWY5P/xAAbAQABBQEBAAAAAAAAAAAAAAAAAQIDBAUGB//EADwRAAIBAwEEBwgBAgUFAQEAAAABAgMEESEFEjFBE1FhcZGx0QYUIoGhweHwMhVSIzNCYvEkQ1Oi0nIW/9oADAMBAAIRAxEAPwD0tebGqJKKJACS5EJYk/f0EwQKhY4YpooyQBXRkBwU5MMEgLpyjvcBBzCVN7tLGRu+ipwVacWnqSJjgp9OeBGiiaK6s6MkhIEeLJrb4E6KCEzBKmRIS4HZI2TgGISijWSYFyNZGBcjWTkIw/Z9RgKuW1XcZVr095GnPX4grde93lgqQt8Mzn5rJlmTLcdCp8J4JFSY9TB3CydhokTTK0hITa5I2MaJ4kzQTDN1QGaJACQAkZAV0ZASAGKQUiU0BkgoroQBdGLladjBSlqQ1XhGr1Isup93huFLeeTJrG2K5a/pqMtC9SeUCLMJh7qaE8BgomiurGkkPhLAFI2yY1gsxeSsoHkCnCjFAoyUUZADJRRByBMBML7oWrIpLBtUFFiWraWe/qzPrVt01PzaLaLWVhHBU94ZlbT2bYXCoXVlurKLlC4y8HOTZFYVT4Xg1oLKK8ahciXcJY0zI3dOkTDGHQAroASAEgBkoCQAxTWKMUgoyALIZLFWaFZ03kZKOUHCuyWx/U/hwV+h1A5pLrHuK3SPJPGOCkqsSjXRkBYlJCrgMFE0d1ZUlJEkHgAlFlG3gtx1KS5N3yRRIF6N8dujY0u+LuDY0u+LujF6N8NwbGjeF3Qijf2gpqLzIhrR0O32U3shdhZxW4c5cfyNFXysC1zAWlVriKcSak8SOE2o2ziuNu0lM6W2eYgF1SLY+JJgTB1F1Dkw8DhOWohPCpuj0yNyQUI4V0ZASBBIASUBikFGSCjIFFdLkBXSBgYlMcsC4IkqNzHpESU3eHYECpIVGhGimeG6uKSkh8J4M+WOya44LkJZKCmkhFKOGSijIAZKKWQPsQpKcsMZOOUdfsWvFgCV1NjcrGDAu6Dzk3BOOK1uliZ24wDaNWADms+8uoxiWaFJtnGbQfdxXJV6m9I6GgsIBKhLQ10AdSqxhDgpyeAwT6xS9LpgZukbqLI4V0ZASUQSAEgBXQAkARKBRijIqIEqKUyRIa6ibyOwK6aAxSijJRRAqSE2hGiuaK6uwmpIWMmjOmisiUS5CeSghMJURKUcRQKMlAa6UUJp6ot0Knp15Q4ENSkpGpFtY21Vr+oTSKMrREJqou3qnVuZTHQoqIFKLqrktR0BHhSInRBKKdSqhhiSgK6AFdAmB7pQHQIJKAkAJKAkAJI2BByhlIkSIWTEmx4sBUnRSDeREqNrAorpAGKUUZADgp8ZNA0QkjBV2nUT4gpNGfPBZOlEt06mQVwTCdMiUo4YoAZKKMgCyNya0NaCo3qNkMkXNhLtFJClKXAic1EoqKQjcp3QlEkp1kwMhR7pZydPdU8mJgSAEgBJQFdACugQldKIK6UB0AK6AIkqKchyRFQjwilixFaVjQVSRDVnhGr7ELLqf6dDcKPTvJj1sWErmL6gqcjQozygRZpOJACQKMlAQKcngMCc26tU6vWIsoBqKdT4T4FmnVAnNsmNYLKeSBSDhkooyBRIAIp3ZoUcsiqLQ6vY1KHAXXR7PtYtZZg3VVphm0KFuE5LQuLWO6QUK8t45Cans4+K5udNKTN6FT4Ua6xDPFdACQA6AGSiiSgK6BMD3SiYHugBEpsmKkRuoGx4yQAillwlaNlX6ORFVhlGr7cLLpv6nHcKPQPJkVkuIrm72v0ki/ShuoEKzywMgBIwAigUZKAroTARzVinVwN4AtRT8FbTUkTwqYAJI7JjjgtRlkqKQkGQKJKBKN1ilXEbJZR0mx9pBosVt2V4oLDMe6tnJmhWbUBbkVbuNoRcdCpStWpHOSy3JXPTr5k2bEYYRprLKQkAJACQIJKAkZAGqK+KP9JNGw8HPaD6XVmlaV6v8ISfcn5kcqsI/wAmkBu6RUw/XtP2WyO+4K3HY99LhTfil5sj96o/3eYw6S037b/pTD/SnvYt9/4/rH1D3ml1/R+hdHt2ndpURebg377KpV2Xex40pfJZ8sjo3NF8JIOjkDhdpDhxBBHyWdOEoPElh9pYTT4Ek0BXSp4AsYCVZpqc9EMlhBLKIlaVPZs56kLrpEZaAhFTZkoodG4TApI7LNnScHhliM8kgzJSxprdEcnkpcqslqSIg94AuSAOJNgljCU3iKy+wG0uIDLtmBus8fk4O+5XYbLvJ8KUvmseeCGV1RXGSKv/AJDT/tT/APlN/tVhbCv3wp/WPqM99odf0foSb0gpz+uA+017fvCd/Sb+nxpvxXqJ75Q/u8ywVEUvcljceDXtJ9EsretBfHBr5Ms0rmD/AIyT+YPNDZV3EvwqZKCEwmTGQKMlAsjkIS5aGyimECYlMlNsh3EhXUeRTo3U60qmzJIxVVRU6NUJ2k48iRTRAtVZ02h2Rim4Ypzm1uljIyWwASu+M36oHlbN3llzXSbP9nKtbEq73F1c/wAfV9glGFa5eLeOeuT0ivnz7kYk9ZLOLvnc4fA04I/CzdfNdrabDs7dJwim+vi/F6+GC7HZKT/6iTfYtF9NfqVQviadGhw3NGI/K6vudCC1wiN1Nn27wt35LL+ibNAV8Z7+NhGj+qkA88tFErui3hSQf1K2jwlp/wDl+hY2Nsnajexx4sILT4jcU94lqi7Qu4VF8EsryLo2t0kY0+IBTHEKtKFTkmUvoGNOKMuiPxROLD5gZJtS1o147tSKZSls+hLgt1/7dPx9AiHbE0P6S1RH8QAbMB4aO+S5m/8AZOlNOVu919XFeq+We4rzt7ilqvjXhLw4M6DZ9ayduKJwcNDucDwcNxXE3FnWtqnR1Y4fn3DYVYzWYm9s6nuug2XZp6sp16hrsjAXUwoxiii5NifECidGMkCk0Y+0qW2a5nadolqi/b1Tndo17IBeR2uTWgXe48GtGZWJa2le5n0dJZ8l3v8AX1FupVhTWZflmTUzVMgu0CmZzs6a3E7m/Mhdps/2ToxxK4e8+rl4er+QyDq1nx3F4v0RztXFZ30zi5wOsri77111Cys7aOkUl+8i27S0px36mvbJ/q+hp0FfAY3McCN7XsiebO4EtGYSVLy1pyzGSXWuBnzr0IyUqX0T9Ayl2nFM3qpZAx47jngsz4HFbIp0byjnepyyuYx3FOMsxfeuHmZW2KQsNz3Tk7+fgtahUjNYNCjNTWDJp2BsmB7Q5pzaSM7cL8UtW2o1I5cV4D61vSqw3t1Z7jfbA9gBglcG/A84478LHMeS5y72BaXGdMP9+fmZsVOk8U5Ndj1RKDaQdYSt6tzsg6943Eai/unkVxe0/Z6vaNuPxL6/nz7DQo3+JblZbr6+T+fqFubZc7g1U8jJBRkoFjHJrQ1otxJmBmDtbL0J00zlckTGq87SEuQ9TZU6nVCrsyL4EiqnFbYqnVb5I4XAQRnCbGzpnDW31B81p7H2JSpy6aoteXZ+e0noQ94eZ56NfV+hzlXs4i+Xkdy6GrS00Ort6sFFRjol1cANoLNDY7wVVVTc0LM4xqRxLVM7jofKHUrbABzHOY6wAJsbgnnYhed7fpShePLbTSa8n9UzjKEOjTpvjFtP5P0NwFYywiYB2jseKYFzQIZx3ZmCxvwePeHit3Z+2Kls1rldXp1FadH4t+GkutGNTtMgcCLTRktkj+sN7OLSMx/ZXotrcQuaSqQ4M0LW7c4/GsNPD7/yVuYR4f3qp91o0VJSI4PQ7lItQbwBtkfTyCWLvDvN917fhd+BVDaOzaV5ScZLXk+ef3x4FK8s+kXS0v5r/wBl1Pt6mepdHa1k8LJIz2Xi+eoOhB5g3C5+ypOi3TlxRztSW98SNhapAJAGB0t2o2mhxEYnuIZHHvfIdByG8ngFn3Fs7iSprmTU5NPRZb4LtOQoKDF9K9/WVBzc46NHwsG5oXQ2dlStKahBGhCk6Us1NW+fobAIc0HQjL/2rDTTF1Ujn9rQhk9PIWgtDwx1wDYPyB8AbFZW3aMqtlPcbTS5eP1xj5hWabpzeuHj5P8AODcXkpeITRNeCHta4Hc4Aj0Kkp1Z05b0G0+zQSUIyWJLJgbRovZxdpJpnHC5hJPVF2jmk+5fUbrrv/Zr2hnOaoV3ryfX+fNd2ufOn7s9+P8AHmur8GZtDZbg3Do5ubHeG5ejU6ybz4l6nXWc+IXsmoLo+0LOFg4eG/8Avmo6scSILiCUsos2lTta0uyMchAcDo2Q908gdEyOKq3JLP3X4IY4qfBJf8Fey5yHCJ5Ja6/VuOoI1jJ5bl5/7R7FVCXT0+D4+vr49ZPaXEqU+hm8r/S/t6Gi+Oy45xwbMZZKyEg7IwQKTxJMDcHdr0E4/I6Bcmb0lqzDSVD2mzgwgHeHOIaD5XunRWWNnLEXg81oJAy2E2sBror1K4S+FncQtVSpRpLglg6OnmbK0B9ieO9W41E+DKE6cqTzEA2lsfK7RjHzTJqMv5Is0Lvk9AvoO36Sojz7sbwDqDctd/pXLbesVVcZR5ZMW+fR3k/9yT+32OqfAQuSq2M4jFUTKi0qlOlKJImjArwI6xpIyniN9xxxOFiDxs75LuPZKu3RnTf+l+f5yMp5Vzp/qj9V+GFPFxiBxje4Dtj7Y3+K7JPJdWjxw8vkBSsadLA/IpyRYjKS4gVVHiHBw9f6qWPaTQeH2Gv+TyuMck8LjkcMrR49l9vRvqua2ulb11Pk/wB9Tnb6go3M4x4P4l8+P1PRI5gUynXjJGc4NCfMAipXjFAoNnn/AElqhLXgO7lPCMI3dZKTiP8AlaAreyP8XeqL9/dS9ZUs1W/7V5/gFMnVkPZm3eFuJZ0Ndx31uy4mjDIJRdhFzu3HlyP9jkj+HiUZxdN4kZu22k08rXAkBpc13vNe3tAHzCirwUoPuG3EFOlJx448tTSppcbGO+NrXeoBXi1en0dWUOpteDLdOW9FS60TUI8qq4BJG9h0e1zfUKe3rOjVjUXJpjKkFODi+Zk7KlFRBGHfpA0DPUluRPjkvbqEmqcZ8jLpOSpxmWv2dh7QyO8BWFVzoyXps6EapjcOF2cUzSCOR18xqE6DlnK4r9+o2Oc5XFHMVTnRXY43fE5pDuNs45B4i3mn39CFzbS00ab9V5k1eCqU9+HHiu9cjtowJY2PGj2td6i68UqLcqSpvim14F2jWzFS6wWWCyicS3CpkGc1NJ0xkCnfL0HBxO8OjAbxmdJqUzUdQxou4sJAGpLCHADxw2To6MSTyjzumLJALZE7v6b/ACV6ShPVnc0qzqU41FwayFxwFubTl8lH0co6xY51Iy0Zq0NWDk42PPRSRq50ZSrUcao0OjEOKsqntHZjjiiJGheSXnzAw+qrXCUng5y9q71fuSXm/udSWAqlO2jLkQqqVPpgVn1tmxkTxrnEflAcYH0jhr/xHp9GPxU+ybb3WU2uePpn1L+z8VrynF9UvIw6fa9zdpLXeK3Fc4OnnarGGsoNbtFr8ngMcfeHdPiN3irlK6jLRlaVrKGsdV1CkuOY3H+quJjUkEbAd/xlxugfcjnI21/Q+i5D2wqqNCGOO8vKRj3izdJf7PudhHWELi6e0ZxXEhlQTE+uJS1NozkuIKgkcntg4au7h2Z42gHg+Mm/yIXZ+yN2p0pQzqn56+vgOoLcucf3LTvXLwZT1hiOtxz4c12eFLVGooqoaFEADii0Pejv8x/eSjk86Mq1k38M/kwjbdS0U0rtew5oNsy5ws1rhxuQqtV7kXkza2acJZ6v3BbQwdXFEw6sYxp8WtAXjV1VVWvOouDk34suUY7sIx6ki0qAlGSinJ0sBbC2Rjvfl091wkdbyIXumy5J28YS6jPs5pw3GuvzZsUO1WyWx5HRw4OVipQcOA2rbyg9Cra0NmOG4Z5bjuI5f1TqMstBRl8SMDaLesjY49+MWI3uiOvmDmrO8oKXU0/HBZ/hvLkzqth5U0F/2bPQjJeE7Sn/ANZVx/cwtV/gQ7kHOYCo4Vc8SfLQFUUqmxngWKdUDMZTcFjfR3N16Dg4beHulDeFdGA3jjts9GC17pKeNssbyXOhxBkjHHUxO0sdcJ8lNCphYksov2W0qlrotY9XoY/0sZsIKr7LqeTEPMZHxT99LWLNlbZtpr4k0+4Npdk1NQRhhNM06yzZOA+rHqT42SSqJrgU7jbLa3aK+b+y/e47TZOzmU0TY472FyXHNz3nvOcd5KhMPeDUYDeHBRgXfOC/KARJUwx/s4nONtxkfYfJiloU02za2G27lz6ov64/JyE+zy3T1CfO3Z2sK6YzJS3vDEPmFGqWBzWeBoUU5t2XYm8N4V2jJxRVqwTeqwzpOilKXCWfDYSuDWfYjyJHi4u9FxPtRUlcVYxjwj5v8eZyiqqpWnUzpwXcvU23MXISpyiWFIgWpg7IHtOgE7MJJaQQ5rx3mvGhH8ld2ff1LKsqtP5rrX7wI6tNVFxw1qn1M5+ohmYMMsL3AaPhGNvjh1b4L0uy9pbOtFNy3ZdT08/tkfTvZ0/82Dz1x1T+XFA1M6YO+iinOeX0bmgHxdayu19uWEI5dReK9Sae0aM1hU5P5Y+rNuk2a+R7ZKnCC2xbCzNoeNHvOhd4ZBcRtr2l95g6NvpHm+zs9X4FFU51JKVTRLhHjjvfM2CuRLQxCUUpqJAxjnHRjXOPgBdS0abqVIwXNpeIk5qMXJ8jB2AccDI7fSMabA/rGk4i0/WzJC9xow6KlF8ms92TPpU3SpQk+DSb7GBVzBm5neGRHxNHH6wWlTfKXAvwfKXAOpNoB8eF+ZAtfiOBUM6W7LKK1WjuyzEyK2jfjjjZm2YkNd9U5Ov4Z+ip7VvoW1nOcuOOH718Pmhtaop09z/U3j1fgdrGwNAAyDQAByGQXhk5ucnJ8XqXopJYRIJE8Csna6np1cEb0IGnCsqrEXpGb116GcjkSAyOlDI6AySCXAZHCBcjpRMkggXJXVVDYmOfI4NYwEucdAAgMnBsp3VTpajIumdfqr2kZE3sxi2hyF/NXKMMRydNste7QzNNOXPljkAVNM4XsDlyOIeLVYRv06kWZU8eLkeI0SOmmXISaCOjfR6SrmswlkTTaWUaAfCOLjw3alU6ksaI5/bO2YuDt6Ly3xfV2Lt63y7+HrkNExjGsY0NYwBrWjc0CwWZVtYz1ZzcK2NEVyUYKy6+yoy4FmFwCS0Sxq+ypLgWY10VNoyVUjs6bfAkddIu/NxVv+kywR+8oDnpy1ZtxaOmWIVFIoVHBKJADJRTG29KZLU8eckubgCLiIZnzNrAb10/szs2Ve4VaS+CPPt/HngqXM97FJc+PYjAqpHRuDoyQW90jl7p5hexQUZLDNOnCMo7rNCtIqYhUQ98W66Makj3wOP3qGn/AIUuinw5P7FSCdGfQz4cmZEsgsHMOE5ZbieAG+6krVo0Yt1XoPqVI0l/icPr/wAnR7EoHA9bMLPIsyP9mw6/vHLyyXkXtHtz36p0dP8Agvr+F9X2JFa3ove6Wa1fBdS9TXXLlwSQCbUg1kkuRhsXXqpyA90AOCgB0oEggBwlA5VnS6RzcbaEuYS4B3tDfdcRphyzBS4L1HZ9arFSgtO9epUemcrjhbSxxnjLOS3+FikjSlLgWVsW64tLxX2yDVkMtTZ1TO14Bu2GMYYAeNr3efFWIUFHWWpctdnQpS3qmr6uX5KJvo+0XYLe9ewv4qWSS1ybMq0FFubSXaXQbSdUZR08lSRpJG0tsecp7NlG68V2mTV2hb0v8tt9nL6/YOpOhzpnB9Y5sY/YwHtO/wASX/aPNQzqynpyM242tXqx3E8R6l68fsdfSUzImNZExrGNyDWiwCiwZmS8FGBykSCa4j1MWG6jlSTJY1C2OEKHoIp8CXfbLcAUm4hMmdtCmuFjbRtVKOiLVCphnH9Idoeyhh6vHjcRbFhtYX1sVhWOxZ3tZ01Ldx2Z+6L/AEsm4wgst6LXBgnpmP8Al/WX/wAVtL2IuH/3Pov/AKLXut7/AOL/ANoj/n2aY4WdVASMiSXvP2SQGrQtvYqnD460nJfvJa/UZK2u2svEV2fE/shbNsC6N4ImcS7rHEl0n734bl2NG0p21NKkvhFVrGjHfg8rm3x+YJtWRuLvAudk5gP0hPEgaOHHQhP97pUNJySx9Px5Dld0aXwylquHPy5Pq5C2LQVLJC+JvVtcCCZgWtI44Nef4rB2p7XWUI7kPifZr+Pr8iK4uZXMd2EMdstPBcTeoNjsidjceslzONwAAJ1wNGTV59tPbt1fPEniPV6v7aLsGU7dRe9J70ut/bqNJYpZEgBJBR2oEZYmkZqr1Y5Ee6UBwUASugMDgoAcFKB51snaUUcLQ6ZrXgy3acVxeRxzy4JWtDorK7owoxhN4evmyc1fSv70jAeIuPwshOSL8do0o8JoaBw/UzNeODXAn0VqnXa4lqFxSr8Gm+wnPCJm4XX1BtcjMfMKd7k1gZXoQqR3ZrKKWzuiNhUVcVtMM73M82OuCmOhEpy2JQmswyalH0jqmZ9ZFVs4PaI5LfaZlfxCidFrgzPr7DnH+D+T0/HkdJsfpLDUODDihn/Yy2BP2HaPHhnyULytGY9WjOlLdmsM2kpESCBRwUg5MvjcmNEsZFl03BLkrlzTZU1Jagp4OF/KNExraUyEhhleHEaj6M2S2NGNCvvlu1udyvCbfB8+5nnFdE0HsSNeOIuMvNdLG8of3HW09s2jXxTS8fQjT1Fhhfm3cQRjaeLf5KWN3Rb0khXtCzm8wqxz26J9+TpaOcSBrJnBx1jmGWLkfheE5rC3ocOr95FSrDdzOnw5rj/ygx+ymveXB7mSu1c2R7Q4jLccjyWbXsrerl1IZ+pkzoU95zw9epszquaop32ZNIW8JLPI5EkZ+N81Qqey2z7haRSfZp5Y+5ZpWjlHMKrT7cNeodDt9zADOwFhNuthvYH6zDmFy+0PY2rTy7d5xyfr+PmROpWpPFSOV1x9OJt09Q2RodG4Oad4P92K46tRqUZ7lRYZPCpGa3ovKLFEPEkEHQBK6QQ1rr1Q5AdKA6AHQA4QA6UBWHAeiAHsOA9AlAAr9hU84+khYHbpGDBIDxDm5pRU2nlHKV9FJRytY9xlikv1Upydce4+3vW0O/7pISOh2btF1H0VZ9z+z9SYnY7KVvrqrMKjRsunOOsGA1exiDjppM/hvn5cVPu7xPTvF/GsjOmmJ7M7LOBuHDsuBG8c+aiqUh9ayo3EMcV5dz5Ha9DOkhlPs878UoBMch1kYNQ764HqM92dSUXF4ZxG0LCdpU3ZcHwfX+8zr0hQHQKSBQKmSDkmB28K6MCZFZA5MYxjgPQJjgmPUgep2fHILPjY4Hc5jSPmq87ZPVaEqq9Zy22uhTSHOpAIpNerz6h5G4t908CNE+3ubi2lo8r98f3UsUa8qT3qTx2cn8jBpJ3vaerH0sRs+F/fBbkWuG+1jmumpVYVYKXJ/RmvSqQqwU3onp3MIL46gFrw5ptm33mni0p6U6Tyv3vHbtSi8r8Mxq6ikiycA8Ebu5LHxHBw+Su06kJ6rT7MtQqwnqtPs/QHoZnwPDo8w/MbmSjex49143H8CsLbew6F/SbSxNePevuuffqU7ihut1qOkl/KPJ9qOxo6lsrGvYey7jqDvB5grx25t529V0qi1X7n5i06kakVKJeoCQSBB0AHe0heg+/wOQH9qCT3+HWAvagj+oQ6wHFUEvv8AJNqwj3+ApdFOCpI3sHzHIslkAUjuoLmDRT7SE1XkOsaOKgcU5XcOsDP6SRiallaO+1vWMO8SR9ppHpbzUkbmLfEWLw8ozxs+OpijeHYTIxjstAXAHRasMM6ehe1IpPHEx59jVENzE7rG/VN/UKVZXA1IXlCppNYfaDGtD+zUR33XI7Q/H5+Sd0jXFEyo7vxUpAjqTARJTyduMh7QTmHNzH9lR1IwnHTiVtpQdxbuE46rVPtXrwPVdnVomhikbpIxrrcLi9vLRUMnDYCgUuQJApRCV0oDoFHQKOEg4dIKKyRocmeb9OIfZq9krOx17MVxkesYcLvEEFlxvWjs2XxOm+DXkbGx571SVJ8JLPzX4Bpqhswa5to5hndvddzb+IWoouno9Y/vE1VSdJtPWPkGRzY2YZW4SdHAdnFuI4H71G1uvMStOmoveg8lR2a14O53vsG/wD+xnP+qf07i/J/ZjXVlB+T+zKtlAw1Doybsmb1jSO6ZG2DiPEWJ5hcH7YWMcRuYLsfz9H5kFKSjWaXCWuOpribtlwRdGQA6MACdYVa6aRyI3WFHTSEK6irEbS57g1o1JUtFVq01CmstgA/nKV+ccIa3c6Z+En90AkLep7Hwv8AFqa9UV936GhS2ZcVFnGO/wDci/OE7e9Cxw39XJn5Bwz9U+Wxotf4dV57V6D57JuIrKSfc/8AgNoNqCQEsJu3vNcLPaeYWPcUri0lip8muD7mZ0ouLw+IW+rJ3qCV3NjWyvrzxTPeZ9YgvaClV1PrEEag2I43Ukb2a5gCdHDemhz0aR6OI/Bd3KcoyyjqrTWhE0Xxv1ac/n6qzTupcyfEODAa3tfpoQ/64yePMaq7TrRkSU4uOtOWOzkZjqJt+y4Ebg/su8naKxuRkWlXkv5Lw4G10U2hgpY2H3DK3yEjrLjr2+6C4lT6vQ4Sr8M2jdZtQKOO1EM3gPafS2ODsta6aW1+rZYBo3F7zk35nkte0lUuFmCLFChUrS3YLLMwdMqk5tpqe3wmZ5d6gW+S0XZ1VxND+j3HPHj+DQoembbgVUDqe5t1gcJIb7sTgAWeYtzUNSnOnxRSr2lWj/NfPkdQyYHMEEHeDkQoVUTKxYHJ+8hRwUC5JAoHZOK/KPT430QyzdUNztoWNP8ApVqylu14vv8AJl7Z09y5i+/yZy8VN1GRDnMO46h31TuK3s73A6iVTpdeZbT7Vc13Z7cfvMI7QSSt00RVLdSWuj5PkHzzY2ksJAHaaR32HfbiOSijHdeH/wAlWK3Xh/PqYLTTukqKPHbH1rm5aFrmOBI+WSx/aG2jO0lFfvP7Fa8hGnOE49f2Z1ktKQvL6tnKBJGqmDuYqbg0SqWSNk3A7JnpxyYkCGVIOundcXZBYBp0MpFy4+AIC7PYtqqdv0n+qflyX3NjZNtGcnUlwXDv/Bc9ruBHzC0pQl1HTKUSLS7iPxUTiOeAauGC0zcnR2xZd6MmzgePHyTKluq9N0Zc+HY+TMfa1tGpS6RLVeRsXXCNNaM5YV0AK6BCL32BJ3An0CfTjvTUetoMFvRunIpYNRdgOnxG/wCK9InlPhodNbSSoxXYbDARq2/MapiinwJG0+DLMDHcjzT4txGZlECq9nNa1zjbCASTusMyrkK/WPVw1xOe2ICII76uxO/zOLvxXnm16u/eVGu7wXqctUe9Jsvr6oxxvcM3AWaOLibN+ZChsaLuLiNLk3r3LVjUsvA9Ls0Rsw4h1hzf1gs50h7xuvVKEFRgoxWnYdXbU1RgopfNA8tJFfNxif8Awkq3Gq+8vxq1ccMog6qfF2XNZKwi1zncJ2ITQrpU6y107AvovtUs6yHPAyzowTctjdfs34AjLxXF7dTs6qlHg/397jkto23u1ZxXDijpI9rLKp7VZQ3guLaoV2ntRMdvhce0Ad6uQv4MVSOb6ZTh89CBc4faXkDWwa0D71qWFRVKia/dC/s/WssdvkURyRydlwGY4fgtmSnHVG7KM46oyqvZYjN2XPBwz+e/wKsU6+9oyxCu5rEi2jpy7MGx0JHdPjwPNJOa4EFVqJLZVM520qZvutdJKbbg1hFyN2Zb6rO2jJOnGJnX9ROEEuOrPRJKcFc/VtIzKMarQDUUCxrnZeeBbp3AEaArKezZ5LPvCOfWSYAyUDGppCySoyJ+lJO/JzWkLv8AZyU7Sk1/al4HR7Fw6Mo88/ZB0dcD/VaEV2mrKlgu6oP0HmCE50XIj390z9swFsEpvlhtnrckAfeo+gcHlkF7Wj7vPPUaTBYAcAAvNZy3pN9bOQEmgJAAW13nq8De/MeraPtanyF1q7HtnWuovlHV/Lh9R9Km5zUVzOjo9pRsYxmF0YY1rRvFmiwuPJegKcXxOidnNLEXlB8VWx/dwSeBs70S9FCXAhlTnDjlFjeqOuJh+sLhN6FrgJmouGpidL5Q2NsETw59TcHCb4IB33Hhfujjc8FUvLiNtRlUkuHDtfIqXNw1Fxa1M9rQAAMgAAByC85lJybk+LMoD2u7DGHfBJC4+AkatXYckryOep+Q+lhTWTpH17JezM1pPE5H1XoEZSR0yoShrTYHV7BaQTGXEcO8PRTxrPmSwvJJ4l6GNNQWyBLfmPRTRqIuxq51YPsyItqJb27MbBcaZkkfcuR9q6iaprt8l+TmttTU66x1L7mviXGmNgkJE5SaDBayoI3qWNaSEMSXaZfVPc0Y+qZ1QAd2r3u4gb88vJeiezlnJ23SVNM/vljxN/Y9tlOpLRcF9/sXw1HWOBHYdx/mF0Ti4LD1NyUd1daNRhc2wIBxeGF39VC0pcCo3F/vAPpIGkuIyA1de1h9blzUE5tLUr1J6E+h8TZJZ6vDhY/6GAcYWHtv8HP05NWVWr789XwMerV35ZbOtDk3KYzI5CRpMVMj1YTOiiO3meerzMriQAG54gmErr9TIAyawuWgdyS2+17HkV1fs9fxWbeffH7r7+JZtq7pSz1m3LsWOUAsexwIuCBa43EELr3TNynfTjxRmzdHJW5xuH+YpNxrgy5HaFKX8kZVbTTCSGKYgh7sfPDHmb8r2WdtWvKhazk+rC73oZ+1rii6SjT4t69y/JrLzk50SAKqidsbS57g1o3n7hxKmoUKleahTWWIXbB2cJnGaoJY6xEURBuxh1c47nO4bgu82dY07SluZzJ8X1v0XI1rShOj/iNamzLsMO0f+IWioQNCN5JcgQ7ELT2XDyOaeqS5Mm98ytUC7S2g6mwtJ62R3ci1c7nybzSVasaEHObwkVa9xRjHLWvYAUsDsTpJSHTSd4jutG5jODQuA2ptKV5U0/iuC+7/AHTxMCpUlUlvMIWWRlc8Qe1zXaOBB8CpKNWVKpGpHinkAjYeGZhilA9phABzsZI9GyN47r8D4r0yxvYXNJTjwf07DatbyWEshAjfEbsL2+f37lo7qaNHfjUXxYYdFN1otLE1/wBYdl3qMlDKLjwInHo38EsHMbOs4zSN7ssjsP8Ahs7LPuPquD9oK/SXKh/avq9fLBz9zUdSo5MNWGQCSiGfX1puY4c5TqRpGN5PPgFubI2TO5mpzWIef48+CLNtazrz3Y+PUZ/ssbmNBiDHsFhNE5wcbb3sO/mLL1Cg+ijuwenUzsqEPd4qEH8PU/VGjs+qtYVDMVu7Le0lvtb/AN4eaWos/wAHjs5fvcR1aXF0njs5eHobHs92OfDK2RlrluQcANcTdPMKDpEniax+9ZRdRJ4msMxIqt9UCxpLKc5PcDm8DVjHfCd5XPbc2xSoLo6Wsv3X9492pl391D+FPXt/f1nS0lfgAa2wa0AADIADIALkKd/NPLZkZZp0+1+K0KW0usepmlBtEHetKnexkSKoEiqHFWfeIj99HCLzUjGShkYtvrolTaeUGQejL6U3hYJoSbmnc7C5vExP3fZOS6zZ3tBoqdxp/u9fUsUrmcFjOh0uy9s0tQcIkdHJvhm7MoPCx18rrqIVt9b0JJotxrOfDBVtno318jZYKrq3tZgwvjD4y299Lgg338gq93awuoblVadjIqsHN66GY7YNYNJKJ/Mmdp9LFY8vZy3fCUvFehD7syl2xKw958DBxia57v4iAn0/Z61i/i3n8/TBLCzT4ySDtmbKggcJJmTTTDSSaxa37DALN+/mtejQo0I7tOOF3fv1LULJL+LTNv2qF/ujxF2n8VI5x6yboq0eZRWbRp4ReSobHyfmT4AZnyCRNPgRTm4fzOfq9uyTXFLH1bf+YmadOLIjmfE2Wbd7Zt7bRPel1L7vgvPsK1S85QBKakDCXEufI7vSvN3u89w5Bche7QrXcszenJcvy+0oSk5PLL1REFZKAkCA9VSh+EglkjDdkjcntPLlyV6xv6tpPehw5rk/z2joycXlDx7WfHlUgt4TxgmI/abqw/Jd3YbYt7pYziXU+P5+X0NShfRelRBNTVyGNxbZ8bgR1rLFuYtlILtv5rYjuz0TyatNUayxGX1OZirZIWhrXNLGiwD49B4tOaw7r2doVqjm203+9pWl7Pyb+Ca+enqQk6SPAy6k+GP7iVXj7JU3/wBx+K/+Rq9m7lvVx8X6GdVdIJn3GKzfqdn+vzV639nLai95x3u3j9PwX6Hs1BPNWeexLH1foGUG3owzAYmxni0XaTxcCb35rajRUV8Jpx2ZGjpS4fXxLW14Oha4De09oeRzUkR8qOOOneGNrmnJmKYkdxrSSDzOg8VWuL+hQjvTkkYtxf0KT45fZ68C6DZzn/piGMP6mM5H7bhr4BchtL2lnVW5Q0XX6L18DBur+pXeOC6jUY0AAAAAZAAWAC5aUnJtt5bKA6QMEg5KmxMF0dSRvUsasoiYLxXnipve59YuoNZZGCUayMCCslwArIwIU1NIyUWkY145jMeB1CnoXFag80pNfvVwAripZIv0FVPENzS4SMH7r7/etqj7RXMNJxUvo/T6E0a81zCBW1g/XwP5vgIP8Llfj7Sxx8VN/Jr8Eiu5rqIOrKw+9SjwZN/uTn7RUX/ol9PUer+a5L9+ZZCax5saqKP7EJd/3OT6e3oyeIwfzf8AyHv03yXgX1OyHkfS1tRJyZgib/AL/NLc7TqqOYpeZHK4qf3MCg2XFGbsjGL4jdz/APMc1zdxd3NfSc3jq4LwRVcmwnAqfRMbkbq0vRMN4XVpeiYbwuqR0TDeF1SOikG8LqkvRSDeG6pHRyDeBDspodijxwv+OB7o3eeHIrRobSvKOilldT1/P1HKo0M+lm/btf8A41PE53m9tnFa9L2krR0nDwf2afmWqd/WhwkZ8+xnv7zKQ8+rlB+RVxe065wf09S9Dbt1Hg/3xAXdE3E3xRt5N6wj5lC9qVHhB/T1J/8A+ju/9vh+SyPokPek9GfzKgq+1VaX8YeL/H3IJ7evZcJY7kvQOp+j0LNWuf8AaOXoLBZVfbd5V/1Y7vzkz613Wrf5k2+9mlFCGizWho4NAA+SypznUe9Ntvt1K5KyaAkAOgQVkAPZKArIAuwqHdHZFhTt0TI+FOUBMiwpypoMj4E9UkJkWBPVFBkfAnqihMiwJyoIMkmZKSFLAbxYXkqdwctA3gmnoS5S07LeHxjkVRQFqfKxwJKGAYQpY2LfIiJiBTLZ76hCYplLHZ3YIWNpVKtmLqDBMUaf/TIhhkhRhH9MiGCQogj+lxAf2EJP6XEXUkNnhNey4j0S/NYKiey0PSInZCjey0O3WQOyFG9lhulTtkFQy2Yxd0qdso8FDLZ0g3Sl2zSNyilYyQboPJSEblXnbyiJgoIVbAgkogrow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http://ts.koreaxin.com/uploadfile/2014/0120/201401200929169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00042"/>
            <a:ext cx="4429156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500042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7. </a:t>
            </a:r>
            <a:r>
              <a:rPr kumimoji="0" lang="ru-RU" sz="5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Якого</a:t>
            </a: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 птаха </a:t>
            </a:r>
            <a:r>
              <a:rPr kumimoji="0" lang="ru-RU" sz="5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вважа</a:t>
            </a:r>
            <a:r>
              <a:rPr kumimoji="0" lang="uk-UA" sz="5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ють</a:t>
            </a: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 символом </a:t>
            </a:r>
            <a:r>
              <a:rPr kumimoji="0" lang="ru-RU" sz="5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мудрості</a:t>
            </a: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Times New Roman" pitchFamily="18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uk-UA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а</a:t>
            </a:r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) л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ебедя;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        </a:t>
            </a:r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) голуба;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Times New Roman" pitchFamily="18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uk-UA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) журавля;</a:t>
            </a:r>
            <a:r>
              <a:rPr kumimoji="0" lang="uk-UA" sz="5400" b="1" i="0" u="none" strike="noStrike" cap="all" normalizeH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      </a:t>
            </a:r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) сову</a:t>
            </a: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encrypted-tbn0.gstatic.com/images?q=tbn:ANd9GcTo5RLWoAFCdCi30n8EuQRAJP2N5pCIxevkigi8CjDAAT_R-w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2143125" cy="4000528"/>
          </a:xfrm>
          <a:prstGeom prst="rect">
            <a:avLst/>
          </a:prstGeom>
          <a:noFill/>
        </p:spPr>
      </p:pic>
      <p:sp>
        <p:nvSpPr>
          <p:cNvPr id="3" name="Месяц 2"/>
          <p:cNvSpPr/>
          <p:nvPr/>
        </p:nvSpPr>
        <p:spPr>
          <a:xfrm flipH="1">
            <a:off x="1785918" y="1500174"/>
            <a:ext cx="1285884" cy="4429156"/>
          </a:xfrm>
          <a:prstGeom prst="moon">
            <a:avLst>
              <a:gd name="adj" fmla="val 17677"/>
            </a:avLst>
          </a:prstGeom>
          <a:solidFill>
            <a:srgbClr val="FFC0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www.intelkot.ru/upload/13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785794"/>
            <a:ext cx="4076706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28596" y="357166"/>
            <a:ext cx="8358246" cy="612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7. На </a:t>
            </a:r>
            <a:r>
              <a:rPr kumimoji="0" lang="ru-RU" sz="5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яких</a:t>
            </a: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ніжках</a:t>
            </a: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стоїть</a:t>
            </a: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казкова</a:t>
            </a: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хатинка</a:t>
            </a: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Баби</a:t>
            </a: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 Яги?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А) Гусячих;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Б) курячих;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В) качиних;</a:t>
            </a:r>
            <a:r>
              <a:rPr kumimoji="0" lang="uk-UA" sz="5400" b="1" i="0" u="none" strike="noStrike" cap="all" normalizeH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Г) індичих.</a:t>
            </a: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28596" y="357166"/>
            <a:ext cx="828680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046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Times New Roman" pitchFamily="18" charset="0"/>
              </a:rPr>
              <a:t>Мета:	</a:t>
            </a:r>
          </a:p>
          <a:p>
            <a:pPr marL="0" marR="0" lvl="0" indent="2127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Times New Roman" pitchFamily="18" charset="0"/>
              </a:rPr>
              <a:t>Перевірити</a:t>
            </a:r>
            <a:r>
              <a:rPr kumimoji="0" lang="uk-UA" sz="4000" b="1" i="0" u="none" strike="noStrike" spc="50" normalizeH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Times New Roman" pitchFamily="18" charset="0"/>
              </a:rPr>
              <a:t> </a:t>
            </a:r>
            <a:r>
              <a:rPr kumimoji="0" lang="uk-UA" sz="40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Times New Roman" pitchFamily="18" charset="0"/>
              </a:rPr>
              <a:t>інтелектуальний             розвиток дітей.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Times New Roman" pitchFamily="18" charset="0"/>
              </a:rPr>
              <a:t> </a:t>
            </a:r>
            <a:r>
              <a:rPr kumimoji="0" lang="uk-UA" sz="40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Times New Roman" pitchFamily="18" charset="0"/>
              </a:rPr>
              <a:t>Виявити їхні знання і нахили з певних основ наук.</a:t>
            </a:r>
            <a:endParaRPr kumimoji="0" lang="ru-RU" sz="40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 marL="0" marR="0" lvl="0" indent="2127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Times New Roman" pitchFamily="18" charset="0"/>
              </a:rPr>
              <a:t>		Розвивати швидкість мислення і пізнавальні інтереси.</a:t>
            </a:r>
            <a:endParaRPr kumimoji="0" lang="ru-RU" sz="40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 marL="0" marR="0" lvl="0" indent="2127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Times New Roman" pitchFamily="18" charset="0"/>
              </a:rPr>
              <a:t>		Виховувати бажання здобувати знання з інших джерел  літератури. </a:t>
            </a:r>
            <a:endParaRPr kumimoji="0" lang="uk-UA" sz="40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avepic.su/842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3143272" cy="4762500"/>
          </a:xfrm>
          <a:prstGeom prst="rect">
            <a:avLst/>
          </a:prstGeom>
          <a:noFill/>
        </p:spPr>
      </p:pic>
      <p:sp>
        <p:nvSpPr>
          <p:cNvPr id="3" name="Месяц 2"/>
          <p:cNvSpPr/>
          <p:nvPr/>
        </p:nvSpPr>
        <p:spPr>
          <a:xfrm flipH="1">
            <a:off x="2357422" y="857232"/>
            <a:ext cx="1643074" cy="5000660"/>
          </a:xfrm>
          <a:prstGeom prst="moon">
            <a:avLst>
              <a:gd name="adj" fmla="val 176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1746" name="Picture 2" descr="http://www.murzilka.org/upload/vipuski/01%202012/k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85794"/>
            <a:ext cx="4429156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714356"/>
            <a:ext cx="814393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8.</a:t>
            </a:r>
            <a:r>
              <a:rPr kumimoji="0" lang="en-US" sz="5400" b="1" i="0" u="none" strike="noStrike" cap="all" normalizeH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Які птахи перші прилітають із вирію?</a:t>
            </a:r>
            <a:endParaRPr kumimoji="0" lang="en-US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а) шпаки, граки;</a:t>
            </a: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б) горобці, ластівки;</a:t>
            </a: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в) снігурі, ворони;</a:t>
            </a: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г) журавлі.</a:t>
            </a:r>
            <a:endParaRPr kumimoji="0" lang="uk-UA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.imgur.com/CbbG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2857520" cy="4214842"/>
          </a:xfrm>
          <a:prstGeom prst="rect">
            <a:avLst/>
          </a:prstGeom>
          <a:noFill/>
        </p:spPr>
      </p:pic>
      <p:sp>
        <p:nvSpPr>
          <p:cNvPr id="3" name="Месяц 2"/>
          <p:cNvSpPr/>
          <p:nvPr/>
        </p:nvSpPr>
        <p:spPr>
          <a:xfrm flipH="1">
            <a:off x="2714612" y="1214422"/>
            <a:ext cx="1285884" cy="4429156"/>
          </a:xfrm>
          <a:prstGeom prst="moon">
            <a:avLst>
              <a:gd name="adj" fmla="val 17677"/>
            </a:avLst>
          </a:prstGeom>
          <a:solidFill>
            <a:srgbClr val="FFC0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1748" name="Picture 4" descr="https://upload.wikimedia.org/wikipedia/commons/thumb/7/7b/Common_starling_in_london.jpg/258px-Common_starling_in_lond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714356"/>
            <a:ext cx="2457450" cy="2990850"/>
          </a:xfrm>
          <a:prstGeom prst="rect">
            <a:avLst/>
          </a:prstGeom>
          <a:noFill/>
        </p:spPr>
      </p:pic>
      <p:pic>
        <p:nvPicPr>
          <p:cNvPr id="31750" name="Picture 6" descr="http://www.pernatidruzi.org.ua/pictures/voronoviv/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571876"/>
            <a:ext cx="3609500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785794"/>
            <a:ext cx="828680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9.</a:t>
            </a:r>
            <a:r>
              <a:rPr kumimoji="0" lang="en-US" sz="5400" b="1" i="0" u="none" strike="noStrike" cap="all" normalizeH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Скільки звуків у слові Юра?</a:t>
            </a:r>
            <a:endParaRPr kumimoji="0" lang="en-US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а)чотири;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           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б)три</a:t>
            </a:r>
            <a:endParaRPr kumimoji="0" lang="en-US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в) п’ять;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               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г) два.</a:t>
            </a:r>
            <a:endParaRPr kumimoji="0" lang="uk-UA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3276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imgur.com/CbbG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2857520" cy="4214842"/>
          </a:xfrm>
          <a:prstGeom prst="rect">
            <a:avLst/>
          </a:prstGeom>
          <a:noFill/>
        </p:spPr>
      </p:pic>
      <p:sp>
        <p:nvSpPr>
          <p:cNvPr id="3" name="Месяц 2"/>
          <p:cNvSpPr/>
          <p:nvPr/>
        </p:nvSpPr>
        <p:spPr>
          <a:xfrm flipH="1">
            <a:off x="2714612" y="1214422"/>
            <a:ext cx="1285884" cy="4429156"/>
          </a:xfrm>
          <a:prstGeom prst="moon">
            <a:avLst>
              <a:gd name="adj" fmla="val 17677"/>
            </a:avLst>
          </a:prstGeom>
          <a:solidFill>
            <a:srgbClr val="FFC0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3794" name="Picture 2" descr="http://logotipka.ru/images/stories/skachat_img/znaki_bukvy_cifry/4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85860"/>
            <a:ext cx="3429024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58" y="500042"/>
            <a:ext cx="850112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10.</a:t>
            </a:r>
            <a:r>
              <a:rPr kumimoji="0" lang="en-US" sz="5400" b="1" i="0" u="none" strike="noStrike" cap="all" normalizeH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Що утворюють зв`язані за  змістом речення?</a:t>
            </a:r>
            <a:endParaRPr kumimoji="0" lang="en-US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а) </a:t>
            </a:r>
            <a:r>
              <a:rPr kumimoji="0" lang="uk-UA" sz="5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оп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ис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;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   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б) розповідь;</a:t>
            </a:r>
            <a:endParaRPr kumimoji="0" lang="en-US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в) слова;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 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г) текст.</a:t>
            </a:r>
            <a:endParaRPr kumimoji="0" lang="uk-UA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encrypted-tbn0.gstatic.com/images?q=tbn:ANd9GcTo5RLWoAFCdCi30n8EuQRAJP2N5pCIxevkigi8CjDAAT_R-w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2143125" cy="4000528"/>
          </a:xfrm>
          <a:prstGeom prst="rect">
            <a:avLst/>
          </a:prstGeom>
          <a:noFill/>
        </p:spPr>
      </p:pic>
      <p:sp>
        <p:nvSpPr>
          <p:cNvPr id="3" name="Месяц 2"/>
          <p:cNvSpPr/>
          <p:nvPr/>
        </p:nvSpPr>
        <p:spPr>
          <a:xfrm flipH="1">
            <a:off x="1785918" y="1500174"/>
            <a:ext cx="1285884" cy="4429156"/>
          </a:xfrm>
          <a:prstGeom prst="moon">
            <a:avLst>
              <a:gd name="adj" fmla="val 17677"/>
            </a:avLst>
          </a:prstGeom>
          <a:solidFill>
            <a:srgbClr val="FFC0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7896" name="Picture 8" descr="https://encrypted-tbn0.gstatic.com/images?q=tbn:ANd9GcT7XYGFY1balkhyntSvT_YRmpeBfXQzrCnvqvPe7qVxSXmPrKm_t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214422"/>
            <a:ext cx="4500593" cy="4823589"/>
          </a:xfrm>
          <a:prstGeom prst="rect">
            <a:avLst/>
          </a:prstGeom>
          <a:noFill/>
        </p:spPr>
      </p:pic>
      <p:sp>
        <p:nvSpPr>
          <p:cNvPr id="37897" name="WordArt 9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4286248" y="2643182"/>
            <a:ext cx="3143272" cy="147161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3090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4">
                    <a:alphaModFix amt="96000"/>
                  </a:blip>
                  <a:srcRect/>
                  <a:tile tx="0" ty="0" sx="100000" sy="100000" flip="none" algn="tl"/>
                </a:blipFill>
                <a:effectLst/>
                <a:latin typeface="Arial Black"/>
              </a:rPr>
              <a:t>Текст</a:t>
            </a:r>
            <a:endParaRPr lang="ru-RU" sz="3600" kern="10" spc="0" dirty="0">
              <a:ln w="9525">
                <a:round/>
                <a:headEnd/>
                <a:tailEnd/>
              </a:ln>
              <a:blipFill dpi="0" rotWithShape="0">
                <a:blip r:embed="rId4">
                  <a:alphaModFix amt="96000"/>
                </a:blip>
                <a:srcRect/>
                <a:tile tx="0" ty="0" sx="100000" sy="100000" flip="none" algn="tl"/>
              </a:blipFill>
              <a:effectLst/>
              <a:latin typeface="Arial Black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7158" y="714356"/>
            <a:ext cx="8501122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11.Що </a:t>
            </a:r>
            <a:r>
              <a:rPr kumimoji="0" lang="ru-RU" sz="5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Червона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Шапочка несла у </a:t>
            </a:r>
            <a:r>
              <a:rPr kumimoji="0" lang="ru-RU" sz="5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кошику</a:t>
            </a: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бабусі</a:t>
            </a: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А) книги;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Б) пиріжки;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В) фрукти;       Г) диски.</a:t>
            </a:r>
            <a:r>
              <a:rPr kumimoji="0" lang="uk-UA" sz="16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nherit"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sz="16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kumimoji="0" lang="uk-UA" sz="16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nherit"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sz="16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nherit"/>
                <a:ea typeface="Times New Roman" pitchFamily="18" charset="0"/>
                <a:cs typeface="Arial" pitchFamily="34" charset="0"/>
              </a:rPr>
            </a:br>
            <a:endParaRPr kumimoji="0" lang="uk-UA" sz="1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3686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avepic.su/842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3143272" cy="4762500"/>
          </a:xfrm>
          <a:prstGeom prst="rect">
            <a:avLst/>
          </a:prstGeom>
          <a:noFill/>
        </p:spPr>
      </p:pic>
      <p:sp>
        <p:nvSpPr>
          <p:cNvPr id="3" name="Месяц 2"/>
          <p:cNvSpPr/>
          <p:nvPr/>
        </p:nvSpPr>
        <p:spPr>
          <a:xfrm flipH="1">
            <a:off x="2357422" y="857232"/>
            <a:ext cx="1643074" cy="5000660"/>
          </a:xfrm>
          <a:prstGeom prst="moon">
            <a:avLst>
              <a:gd name="adj" fmla="val 176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s://encrypted-tbn2.gstatic.com/images?q=tbn:ANd9GcQ74__O8pbNp4vMOPCu6jGTlAvJ0646sKppGgGPn_JQh1oMutrgx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142984"/>
            <a:ext cx="4635891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57158" y="857232"/>
            <a:ext cx="842968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12. Яка з цих тварин є гризуном?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а) тигр;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           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б) кішка;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в) </a:t>
            </a:r>
            <a:r>
              <a:rPr kumimoji="0" lang="uk-UA" sz="5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хом</a:t>
            </a:r>
            <a:r>
              <a:rPr kumimoji="0" lang="ru-RU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’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як;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     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г) сова</a:t>
            </a:r>
            <a:endParaRPr kumimoji="0" lang="uk-UA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4096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500042"/>
            <a:ext cx="6357982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9600" b="1" dirty="0" smtClean="0">
                <a:latin typeface="+mj-lt"/>
              </a:rPr>
              <a:t>І тур </a:t>
            </a:r>
            <a:endParaRPr lang="ru-RU" sz="9600" dirty="0">
              <a:latin typeface="+mj-lt"/>
            </a:endParaRPr>
          </a:p>
        </p:txBody>
      </p:sp>
      <p:sp>
        <p:nvSpPr>
          <p:cNvPr id="1026" name="AutoShape 2" descr="data:image/jpeg;base64,/9j/4AAQSkZJRgABAQAAAQABAAD/2wCEAAkGBxQSEhQUEhMVFRUVFBcUEhQSFRgVEhYWFxQXFxUVFRQYHCggGBolHhcUJDEhJSktLi4uFx8zODMsNygtLisBCgoKDg0OGxAQGjQkICQsLC8sLDQsLCwvLCwsLyw0LC8sLCwsLCwsLCwsNCwwLCwsLCwsLCwuLCwsLCwsLCwsLP/AABEIAM4A9QMBIgACEQEDEQH/xAAcAAEAAQUBAQAAAAAAAAAAAAAABgIDBAUHAQj/xABEEAACAQIDBAgBCQUGBwEAAAABAgADEQQSIQUGMUEHEyJRYXGBkTIUQlJykqGxwdEjM2KCskRzg6LC8BVTY5Ozw+Ek/8QAGgEBAAMBAQEAAAAAAAAAAAAAAAECBAMFBv/EACkRAQACAgIBAgYBBQAAAAAAAAABAgMREiExBEEFEyIyUWFxQoGRofD/2gAMAwEAAhEDEQA/AO4xEQEREBERAREQEREBERAREQEREBERAREQEREBERAREQEREBERAREQEREBERAREQEREBERAREQEREBERAREQEREBERAREQEREBERAREQEREBERAREQEREBERA8LW4zV43eTCUb9biaKkcQai39r3nP+kjcrE1HfEUHqVkbtPQLEsn92t7Mv8I1Hjy5HWUqSLWI0ItYg9xHKB9B4vpHwCI7LVNUJlDCkhNy7WAUtZSdCePAGRzHdM9Bb9VhqrdxqMiD/LmnIcQ5GGUc3rs3pTpqo++o81pS/ORE7WmHT8b0zYlv3dKjT881Q+9wPumto9KuPFQOaqMOdM01FM+3aHvIAaUpZCPGSjT6Z3N38w+PAT91XtrRc8fGm3zx947pLJ8g4bFkEakEG4INiCOBB5Gdd3C6UWBWjj2zKdExB+Je4Vu8fx+/fCHYYnisCLjUHUEcJ7AREQEREBERAREQEREBERAREQEREBERAREQEREBIrvxu3gq9CrWxNPKadNmNWn2aoCi/H53k15KprN5NnfKcLWoligqIVZgLkKfit42vrA+bK+DeomHWmpPZdrnQdqsw1P8ktV9hVkFyBbTUXI19J0DC4UVK1kGVRZVHcg4D2JksOwkq0ypGh/Lh+UyfNt7NsYa67cKfZ1TkAfAcZ6Nn1suY0Xy8c1riw56cp1zZ25p+UvnByDgeANwOHufaTJtiUyuWwCgABQNNOF/u9peMlp9lbYqR7vmd6IPgf8AehlynTInXN+9yaXUvVoraqnbNvnr85SO/iQfCbPdfo1wdXDUatZKhqVKau1qjKva1FlHhada25OF68ZRbo96QHwmWhiCXw97KeL0fL6Sfw8Ry7p3GlUDAMpBBAII4EEXBEj2F3E2egsMJTbxqA1D/nJkgpUwqhVAVVACgCwAGgAHIS7mriIgIiICIiAiIgIiICIiAiIgIiICIiAiIgIiICW66ZlYd6ke4lyaveGs6Us1M2sy5u/KTbT1Ilb241mV6Vm1orDn2xcKUdtNQWX7JsPwkmw+JC8TaarZqEXLW1Fwf4dQPwmr3ho1iL0EV2HFnUufAKOQ8ZirufDfbUeU5pYkHgZeNeRbYKVAF6wZWtrbRfbl/wDJj7xvi86Lh1uGNne5so+qupnSJnw5zWvlJcX21ZfpC3vJFRphVVVFgoAA7gBYCQnZTVKdJuuPa/iJIvcWIJtx7jJTsPFNVpBm4+xtYWJA4XGvrL4p7mHLNXrbYRETQzEREBERAREQEREBERAREQEREBERAREQEREBMfF4tads3M28tL3mRNJvI3wX55vylbzqNumKsWvES3KOCAQbgi4MoxNEOrKeDCxmLhscpcU0BIVdWHwju85nNwiJi0KzE1lEjsqoFbS6j4TccibEC5t4ynC1CePLvlePLpR7Jv1bZwB84WGZSPHt/amswOKVwGVroQCpvxB4acphmOMRMPRxW572v4vFEOoIbLe1lUknQm+g0AmTs3EFi9wcuY5MylWFgAQb873mg3h2hiQR8lakne9UFgR9EAcOWsztj46qaY68p1ltWS4VvHKeHlH72vNPp3pIcOmdivLn4C83OHw6qWZQBmsDbS4UWE1OxagCtUcgDiWawAVRctc8Bx18JuqNVWAZSGUi4ZSCCO8EcZqxV62wZ7fVxj2VxETs4EREBERAREQEREBERAREQEREBERAREQEREBIpvFjs9QIuoUnUc25+03u18VkTTixyjw7zInXIQHN98z57f0w1enp3ylm4bE1FUItluSS3CxHNj3AcprN9Okylg3FCknW1WCksezSQMbAnmx0JsLec5tvhvxVWoaeGqBVAszqAWzcwGNwAPxnPsRiiSWYlmOpLG5J7yTJxRaI7Tnmkz0+laeNDKo71YeoNvxDe8j7UGp3Kg9WSSLfMJOoI+j+Ezdh1s9NSPms2nMhjm/X0PlMDbm/2DwTvSeliHdTqqooGvMMzajXj4zNhjnHGUzbhO4ZuE2kF4pm8RY/jNpgqQrPmK6LxHK/IeM5TiOljtE0sFSVeWeqxbzOUAe0v0OmauosuDw/26vue+d6YdT2i+fcdOu70m2AxhGlsLWt/wBtpxDc3ffEYCy02zUibtRfVPErzQ+I9QZtz0x1a1KvRxGEpFalKoimkzCxZCFzBibrc62sfOc5ptaaGV9Pbo78YfH9lb06oF+qcgkgcSjD4gPfwkonynu7tc4evSqrxp1Fe17A2OoJ5Ai49Z9Q7K2gmIo061M3SooZT58j4jh6SUMuIiAiIgIiICIiAiIgIiICIiAiIgIiICImDt3aQw2HrV24UqbPbvIGg9TYesDC3hOtMeZ/CaLa1EVEYWBJBANtbkWkZ3Q3zq4/rDiCmdWGUUxlUIV0ABJPENqTJUagtMmT75bsX2Q+Y2QjwI0I8RoRLRM3e96rTx2JRCMvWsRbhdrMw9CSPSadheao7ZZhLsD0iYqkgWmlEaAFmVmJsLX+IWmg25titjKprV2BcgL2VCgAcAAPWay5EqDylcdazuIJtM+XtpUDKTPJdC6DLgaY+ae5pJplo83ewt4sRhWU0KzoAwbIGbqmIPzkvYg8DI4rS/TqQTD623b2uuLw1LEILColyOOVuDL6EEek2U4/0Y9JWHp4elhcSOpNMBEqjWmwJ4v9A66k6c7idZwuMp1ADTdXBFwUYMCO8EcRCi/Eo6wXtcX7pXAREQEREBERAREQEREBERAREQEhXS/Wy7Mqi9s70l8+2Gt/lPtJrNXvJsKljaDUKwOU6qR8SOL5XXxF4Hy/sPbbYSozqM11ylb2uQbjX395mbU3/wAXVBVStJf+mLv9pvyEw96thV8FXahXXtAko1iEqLydDzHDTlexmhe/PSVmsb3p0i9ojUSs1mvqTck3JOpJ5kmeJU5SrEUWQjMrLdQwDArdTwYX4g98xzJVZJMp0lKPKiIS9Bnt5RlM9/3pArvPM0pE9tArDw1SWyJbZ9YNuldE2x8HjBiaeJpl6ihGQh2WyHQlcpHaDAXPcwE7hsuitFEp0+yqLkQcbKOAv6CcF6GaoTF1HPDqxT+29/8ASJ3mkZmyfc7Vj6WcHubnnLq1PEiYqmXBKalPTKWue8GV/Ke8SLjFMtUZjqjFGPC45G3iCD6zdo2ZgO+VrntvSbYo1ttQZ7ETeyEREBERAREQEREBERAREQNftzY1DF0jTxNJaicbONVP0lbip8ROfYTcPZ1GutWlQZ8nwivUapTzcm6s8bcrnxtJ5vHVK0tPnMFPlqfykewtSZs2SYnUNWDFFo5S02/u6dPanVs/7OpTBXrKY1ZD8xgeQOoPK575yrejo1rYZGq0X65E1dcuWqg+lYEhh4j2neytxMDGIV1Ov4EcwROXzrw7ThpMPlkypakl/SBu4MPWdqQ/Zsc4A4AHXTykNv36ia62i0bhjvWaTqVZv3zzKe+eWHjBPjLKlj3wpPI+UWEnvRru9mqivUXNk1pJ48mP5StrRWNytSk2nUMbZXR5jqgSoTTocGQVSes0NwciqbesyKnRdiySetoEnW5Zxcnj8zSdhp4d+JIuePOY1bMOLA+QtMlvUXhsj01JQzou6Pq1HaFOpiTT6ukrOoVwwqORlVSCL6XLegnXGp5WZe46eXESD18cV1BkswmN66lTqnj+7c95GoPsfuiMvOO1bYOHceGwVpeUzERpfptJiXOYajb9Gzq/JxkP1l1Q+1x6CbPYNXOVJ5A/l+sp2ph+spMBxtmX6y6iYO61f9oB9IH3tqPunPjrLEr73jmEviInosRERAREQEREBERAREQEREDE2phusplefEeYkLAIPlJ/NTtfZAqXZNH59zefcfGcM2Ll3DRgyxXqWkw9ebOjhc4ubAePOR6+UkG4sbEHQgyV03CgX0FtB4Tjhrve3fPaa64oRvtuTUrpejlYgHsE5W/lvofK84/vFuLWpoaqI3ZNq1Iizpw7YH0e/u48OH00KwMjvSEB8grvbtBVUHnZ6iIR7MZ21FImaqYYnPkpjt7zEf5nT5qTdvEs606dJqjP8IpdsnS50GoHidJvMH0WbUqOFOFNMHi9V0VB52JPsJ1ro3srPUNgMiojmwBtZnAJ427HvJ8uMpnhUQ+Tr+sYcs2pE2dfiHpa4PUWx4tzEf3ch2B0GWs2MxVyNcmHXS/95UGv2Z0XZ+6lLDJlok6fTsS3mQBNy+IsPCamttTM+VWIK6+Bv3g6GTkmutyyY+W+mvxmIy3vpbvkcx20h3yc08afnIreI0PtwP3S+K9JuPZ+sLfeNJj41t7tnzZr7OSVsYXNgD7GdN3V2awwNmHaYmooPHS1vex95svkV9Va48Dp7iVCiyi2p9Z2pj4uWXNzjXhrkaXkqzw4c81nnyc8rznq0G6yzEcSO4U9RjAvAFwV+rU0+4295txSqD5pPoZq94MK1RQygrVp/CTpmHHLfl4SJn8kQm8SGU+kvArUWjWq9VUKKXzqwpqzD4S9rDn4SW4bEpUUNTdXU8GRgynyInoRMSxL0REkIiICIiAiIgIiICIiBaZ55nljG5wewgbvu2W3uNZi/KKo/s7+jUj/AKxKTZaKtgSJ42Xnb1tNcccw40aw/lDf0kyIb+VK1Zaa01xHU3b5RTpU2FVtOzqRYrxuPWx5Uvk4xvTR6b03zssUm2t+/wD3+v23e0d98BSYqagdhxFJM48sw7P3yIb4b+0cThnoUaTA1Cq5quUKAGDXAVib3A4yKYfY5rV+ryjDC1yK2a6qCNTcXYm/gPKUb57Nw+FakKVUOpTtNmBOcMb3t8OhXSY7Zslonrp9Xh+G/D/T5aRNpm/mNz1Gv46/juUy3J3Do4jDU62IqVGLM9kRgKYCuU00J1y+EmNPcnBAW6o28ajk+95peiva9J8EtNXXNSd1K5hezMXBt3do+0mytfhr5TRjx45pG4h4fxD13qo9ResZJiItOtT1rfXj9NNht0MPT/dmsg5gVnKnzViQZkUN3KKszAvdhY3a9vLSbOJ24U1rTzL58t55XtMz+WGNkJyZvcfpKamy1AJzNp5TPlFZMwI/3xlZxU/CsZLflHKlKzG2hB4rofcSM72bfxNGoiUq7qpTMeBN8xHEqe7vki2xRxlOozUqFOvRIBAWp1eIBtqMr9hvceUhW8VStiKi/wD48WhRcpVqDnUm57dPMpHDUHlM1cdq38dNFslZr+2DU3hxZ44mt6OV/ptMV9qYg8cRXPnXqfm0y13exTcMNV9VI/rIlSbo45v7Mw+s1Mf+yaIcZlqmxLnjUc+bsfxM8R+8n1m+pbj448adNfOov+m8yV6PcWeL0F8mcn/xiTpHJyfeKuUxNRgFbWmLVEDqQKYvdSPLUa6y/sPesUGzLTq4dr3L4Gu1K/nRqZ6bctNJ1Gl0SI5ZsTVzuzE/swVUCwAABJPADWZSdEGD55z/AD2l4c/LD3e6WRoHxFKpyti6TYWrb++pdZSc+YSdF2VvXQrLm1Ud91qU/PraTMgHmQfCRCn0R4DnTc/4jfrNhguirAU2zJTdG+ktaore6sDJhGk6p1VYAqQQeBBuD5GVzRbM3Sw1CoKiK5dfhNSrUqWNrZrOxF7Ei/HUzeywREQEREBERAREQPCJ5llUQKcsoekDyl2JGk7Rzau7QqVkxFGoaNdBlDWzIy69l15jU8+flMzB7J7P7cis5+JmVQvkiWso9z4mbeLSkY6xO3e3qslqxSZ6jx43r8b86/TBp7KojhRp/YX9IOyaP/Jp/YX9JnRL6hw5Swf+FUuSlfqO6f0kR/wxeTVB/i1D+LGZ0SOMHKWF8g7qlT7QP4iVU8KwP71iO4hPxC3mXEnjBuVvq54acuxGjaz1c86qX4jSFnqo6qXojQtdTKhTEriToeAT2IgIiICI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QSEhQUEhMVFRUVFBcUEhQSFRgVEhYWFxQXFxUVFRQYHCggGBolHhcUJDEhJSktLi4uFx8zODMsNygtLisBCgoKDg0OGxAQGjQkICQsLC8sLDQsLCwvLCwsLyw0LC8sLCwsLCwsLCwsNCwwLCwsLCwsLCwuLCwsLCwsLCwsLP/AABEIAM4A9QMBIgACEQEDEQH/xAAcAAEAAQUBAQAAAAAAAAAAAAAABgIDBAUHAQj/xABEEAACAQIDBAgBCQUGBwEAAAABAgADEQQSIQUGMUEHEyJRYXGBkTIUQlJykqGxwdEjM2KCskRzg6LC8BVTY5Ozw+Ek/8QAGgEBAAMBAQEAAAAAAAAAAAAAAAECBAMFBv/EACkRAQACAgIBAgYBBQAAAAAAAAABAgMREiExBEEFEyIyUWFxQoGRofD/2gAMAwEAAhEDEQA/AO4xEQEREBERAREQEREBERAREQEREBERAREQEREBERAREQEREBERAREQEREBERAREQEREBERAREQEREBERAREQEREBERAREQEREBERAREQEREBERAREQEREBERA8LW4zV43eTCUb9biaKkcQai39r3nP+kjcrE1HfEUHqVkbtPQLEsn92t7Mv8I1Hjy5HWUqSLWI0ItYg9xHKB9B4vpHwCI7LVNUJlDCkhNy7WAUtZSdCePAGRzHdM9Bb9VhqrdxqMiD/LmnIcQ5GGUc3rs3pTpqo++o81pS/ORE7WmHT8b0zYlv3dKjT881Q+9wPumto9KuPFQOaqMOdM01FM+3aHvIAaUpZCPGSjT6Z3N38w+PAT91XtrRc8fGm3zx947pLJ8g4bFkEakEG4INiCOBB5Gdd3C6UWBWjj2zKdExB+Je4Vu8fx+/fCHYYnisCLjUHUEcJ7AREQEREBERAREQEREBERAREQEREBERAREQEREBIrvxu3gq9CrWxNPKadNmNWn2aoCi/H53k15KprN5NnfKcLWoligqIVZgLkKfit42vrA+bK+DeomHWmpPZdrnQdqsw1P8ktV9hVkFyBbTUXI19J0DC4UVK1kGVRZVHcg4D2JksOwkq0ypGh/Lh+UyfNt7NsYa67cKfZ1TkAfAcZ6Nn1suY0Xy8c1riw56cp1zZ25p+UvnByDgeANwOHufaTJtiUyuWwCgABQNNOF/u9peMlp9lbYqR7vmd6IPgf8AehlynTInXN+9yaXUvVoraqnbNvnr85SO/iQfCbPdfo1wdXDUatZKhqVKau1qjKva1FlHhada25OF68ZRbo96QHwmWhiCXw97KeL0fL6Sfw8Ry7p3GlUDAMpBBAII4EEXBEj2F3E2egsMJTbxqA1D/nJkgpUwqhVAVVACgCwAGgAHIS7mriIgIiICIiAiIgIiICIiAiIgIiICIiAiIgIiICW66ZlYd6ke4lyaveGs6Us1M2sy5u/KTbT1Ilb241mV6Vm1orDn2xcKUdtNQWX7JsPwkmw+JC8TaarZqEXLW1Fwf4dQPwmr3ho1iL0EV2HFnUufAKOQ8ZirufDfbUeU5pYkHgZeNeRbYKVAF6wZWtrbRfbl/wDJj7xvi86Lh1uGNne5so+qupnSJnw5zWvlJcX21ZfpC3vJFRphVVVFgoAA7gBYCQnZTVKdJuuPa/iJIvcWIJtx7jJTsPFNVpBm4+xtYWJA4XGvrL4p7mHLNXrbYRETQzEREBERAREQEREBERAREQEREBERAREQEREBMfF4tads3M28tL3mRNJvI3wX55vylbzqNumKsWvES3KOCAQbgi4MoxNEOrKeDCxmLhscpcU0BIVdWHwju85nNwiJi0KzE1lEjsqoFbS6j4TccibEC5t4ynC1CePLvlePLpR7Jv1bZwB84WGZSPHt/amswOKVwGVroQCpvxB4acphmOMRMPRxW572v4vFEOoIbLe1lUknQm+g0AmTs3EFi9wcuY5MylWFgAQb873mg3h2hiQR8lakne9UFgR9EAcOWsztj46qaY68p1ltWS4VvHKeHlH72vNPp3pIcOmdivLn4C83OHw6qWZQBmsDbS4UWE1OxagCtUcgDiWawAVRctc8Bx18JuqNVWAZSGUi4ZSCCO8EcZqxV62wZ7fVxj2VxETs4EREBERAREQEREBERAREQEREBERAREQEREBIpvFjs9QIuoUnUc25+03u18VkTTixyjw7zInXIQHN98z57f0w1enp3ylm4bE1FUItluSS3CxHNj3AcprN9Okylg3FCknW1WCksezSQMbAnmx0JsLec5tvhvxVWoaeGqBVAszqAWzcwGNwAPxnPsRiiSWYlmOpLG5J7yTJxRaI7Tnmkz0+laeNDKo71YeoNvxDe8j7UGp3Kg9WSSLfMJOoI+j+Ezdh1s9NSPms2nMhjm/X0PlMDbm/2DwTvSeliHdTqqooGvMMzajXj4zNhjnHGUzbhO4ZuE2kF4pm8RY/jNpgqQrPmK6LxHK/IeM5TiOljtE0sFSVeWeqxbzOUAe0v0OmauosuDw/26vue+d6YdT2i+fcdOu70m2AxhGlsLWt/wBtpxDc3ffEYCy02zUibtRfVPErzQ+I9QZtz0x1a1KvRxGEpFalKoimkzCxZCFzBibrc62sfOc5ptaaGV9Pbo78YfH9lb06oF+qcgkgcSjD4gPfwkonynu7tc4evSqrxp1Fe17A2OoJ5Ai49Z9Q7K2gmIo061M3SooZT58j4jh6SUMuIiAiIgIiICIiAiIgIiICIiAiIgIiICImDt3aQw2HrV24UqbPbvIGg9TYesDC3hOtMeZ/CaLa1EVEYWBJBANtbkWkZ3Q3zq4/rDiCmdWGUUxlUIV0ABJPENqTJUagtMmT75bsX2Q+Y2QjwI0I8RoRLRM3e96rTx2JRCMvWsRbhdrMw9CSPSadheao7ZZhLsD0iYqkgWmlEaAFmVmJsLX+IWmg25titjKprV2BcgL2VCgAcAAPWay5EqDylcdazuIJtM+XtpUDKTPJdC6DLgaY+ae5pJplo83ewt4sRhWU0KzoAwbIGbqmIPzkvYg8DI4rS/TqQTD623b2uuLw1LEILColyOOVuDL6EEek2U4/0Y9JWHp4elhcSOpNMBEqjWmwJ4v9A66k6c7idZwuMp1ADTdXBFwUYMCO8EcRCi/Eo6wXtcX7pXAREQEREBERAREQEREBERAREQEhXS/Wy7Mqi9s70l8+2Gt/lPtJrNXvJsKljaDUKwOU6qR8SOL5XXxF4Hy/sPbbYSozqM11ylb2uQbjX395mbU3/wAXVBVStJf+mLv9pvyEw96thV8FXahXXtAko1iEqLydDzHDTlexmhe/PSVmsb3p0i9ojUSs1mvqTck3JOpJ5kmeJU5SrEUWQjMrLdQwDArdTwYX4g98xzJVZJMp0lKPKiIS9Bnt5RlM9/3pArvPM0pE9tArDw1SWyJbZ9YNuldE2x8HjBiaeJpl6ihGQh2WyHQlcpHaDAXPcwE7hsuitFEp0+yqLkQcbKOAv6CcF6GaoTF1HPDqxT+29/8ASJ3mkZmyfc7Vj6WcHubnnLq1PEiYqmXBKalPTKWue8GV/Ke8SLjFMtUZjqjFGPC45G3iCD6zdo2ZgO+VrntvSbYo1ttQZ7ETeyEREBERAREQEREBERAREQNftzY1DF0jTxNJaicbONVP0lbip8ROfYTcPZ1GutWlQZ8nwivUapTzcm6s8bcrnxtJ5vHVK0tPnMFPlqfykewtSZs2SYnUNWDFFo5S02/u6dPanVs/7OpTBXrKY1ZD8xgeQOoPK575yrejo1rYZGq0X65E1dcuWqg+lYEhh4j2neytxMDGIV1Ov4EcwROXzrw7ThpMPlkypakl/SBu4MPWdqQ/Zsc4A4AHXTykNv36ia62i0bhjvWaTqVZv3zzKe+eWHjBPjLKlj3wpPI+UWEnvRru9mqivUXNk1pJ48mP5StrRWNytSk2nUMbZXR5jqgSoTTocGQVSes0NwciqbesyKnRdiySetoEnW5Zxcnj8zSdhp4d+JIuePOY1bMOLA+QtMlvUXhsj01JQzou6Pq1HaFOpiTT6ukrOoVwwqORlVSCL6XLegnXGp5WZe46eXESD18cV1BkswmN66lTqnj+7c95GoPsfuiMvOO1bYOHceGwVpeUzERpfptJiXOYajb9Gzq/JxkP1l1Q+1x6CbPYNXOVJ5A/l+sp2ph+spMBxtmX6y6iYO61f9oB9IH3tqPunPjrLEr73jmEviInosRERAREQEREBERAREQEREDE2phusplefEeYkLAIPlJ/NTtfZAqXZNH59zefcfGcM2Ll3DRgyxXqWkw9ebOjhc4ubAePOR6+UkG4sbEHQgyV03CgX0FtB4Tjhrve3fPaa64oRvtuTUrpejlYgHsE5W/lvofK84/vFuLWpoaqI3ZNq1Iizpw7YH0e/u48OH00KwMjvSEB8grvbtBVUHnZ6iIR7MZ21FImaqYYnPkpjt7zEf5nT5qTdvEs606dJqjP8IpdsnS50GoHidJvMH0WbUqOFOFNMHi9V0VB52JPsJ1ro3srPUNgMiojmwBtZnAJ427HvJ8uMpnhUQ+Tr+sYcs2pE2dfiHpa4PUWx4tzEf3ch2B0GWs2MxVyNcmHXS/95UGv2Z0XZ+6lLDJlok6fTsS3mQBNy+IsPCamttTM+VWIK6+Bv3g6GTkmutyyY+W+mvxmIy3vpbvkcx20h3yc08afnIreI0PtwP3S+K9JuPZ+sLfeNJj41t7tnzZr7OSVsYXNgD7GdN3V2awwNmHaYmooPHS1vex95svkV9Va48Dp7iVCiyi2p9Z2pj4uWXNzjXhrkaXkqzw4c81nnyc8rznq0G6yzEcSO4U9RjAvAFwV+rU0+4295txSqD5pPoZq94MK1RQygrVp/CTpmHHLfl4SJn8kQm8SGU+kvArUWjWq9VUKKXzqwpqzD4S9rDn4SW4bEpUUNTdXU8GRgynyInoRMSxL0REkIiICIiAiIgIiICIiBaZ55nljG5wewgbvu2W3uNZi/KKo/s7+jUj/AKxKTZaKtgSJ42Xnb1tNcccw40aw/lDf0kyIb+VK1Zaa01xHU3b5RTpU2FVtOzqRYrxuPWx5Uvk4xvTR6b03zssUm2t+/wD3+v23e0d98BSYqagdhxFJM48sw7P3yIb4b+0cThnoUaTA1Cq5quUKAGDXAVib3A4yKYfY5rV+ryjDC1yK2a6qCNTcXYm/gPKUb57Nw+FakKVUOpTtNmBOcMb3t8OhXSY7Zslonrp9Xh+G/D/T5aRNpm/mNz1Gv46/juUy3J3Do4jDU62IqVGLM9kRgKYCuU00J1y+EmNPcnBAW6o28ajk+95peiva9J8EtNXXNSd1K5hezMXBt3do+0mytfhr5TRjx45pG4h4fxD13qo9ResZJiItOtT1rfXj9NNht0MPT/dmsg5gVnKnzViQZkUN3KKszAvdhY3a9vLSbOJ24U1rTzL58t55XtMz+WGNkJyZvcfpKamy1AJzNp5TPlFZMwI/3xlZxU/CsZLflHKlKzG2hB4rofcSM72bfxNGoiUq7qpTMeBN8xHEqe7vki2xRxlOozUqFOvRIBAWp1eIBtqMr9hvceUhW8VStiKi/wD48WhRcpVqDnUm57dPMpHDUHlM1cdq38dNFslZr+2DU3hxZ44mt6OV/ptMV9qYg8cRXPnXqfm0y13exTcMNV9VI/rIlSbo45v7Mw+s1Mf+yaIcZlqmxLnjUc+bsfxM8R+8n1m+pbj448adNfOov+m8yV6PcWeL0F8mcn/xiTpHJyfeKuUxNRgFbWmLVEDqQKYvdSPLUa6y/sPesUGzLTq4dr3L4Gu1K/nRqZ6bctNJ1Gl0SI5ZsTVzuzE/swVUCwAABJPADWZSdEGD55z/AD2l4c/LD3e6WRoHxFKpyti6TYWrb++pdZSc+YSdF2VvXQrLm1Ud91qU/PraTMgHmQfCRCn0R4DnTc/4jfrNhguirAU2zJTdG+ktaore6sDJhGk6p1VYAqQQeBBuD5GVzRbM3Sw1CoKiK5dfhNSrUqWNrZrOxF7Ei/HUzeywREQEREBERAREQPCJ5llUQKcsoekDyl2JGk7Rzau7QqVkxFGoaNdBlDWzIy69l15jU8+flMzB7J7P7cis5+JmVQvkiWso9z4mbeLSkY6xO3e3qslqxSZ6jx43r8b86/TBp7KojhRp/YX9IOyaP/Jp/YX9JnRL6hw5Swf+FUuSlfqO6f0kR/wxeTVB/i1D+LGZ0SOMHKWF8g7qlT7QP4iVU8KwP71iO4hPxC3mXEnjBuVvq54acuxGjaz1c86qX4jSFnqo6qXojQtdTKhTEriToeAT2IgIiICI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encrypted-tbn2.gstatic.com/images?q=tbn:ANd9GcT8JmHnFaJOaRLrpEmAzpu9vTbzZVaRj2GYfxPssUFJJ3wJ_b_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encrypted-tbn2.gstatic.com/images?q=tbn:ANd9GcT8JmHnFaJOaRLrpEmAzpu9vTbzZVaRj2GYfxPssUFJJ3wJ_b_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71678"/>
            <a:ext cx="5572164" cy="4389286"/>
          </a:xfrm>
          <a:prstGeom prst="rect">
            <a:avLst/>
          </a:prstGeom>
          <a:noFill/>
        </p:spPr>
      </p:pic>
      <p:sp>
        <p:nvSpPr>
          <p:cNvPr id="1034" name="WordArt 10"/>
          <p:cNvSpPr>
            <a:spLocks noChangeArrowheads="1" noChangeShapeType="1" noTextEdit="1"/>
          </p:cNvSpPr>
          <p:nvPr/>
        </p:nvSpPr>
        <p:spPr bwMode="auto">
          <a:xfrm rot="5400000">
            <a:off x="-1857420" y="2357430"/>
            <a:ext cx="6429420" cy="214314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645"/>
              </a:avLst>
            </a:prstTxWarp>
          </a:bodyPr>
          <a:lstStyle/>
          <a:p>
            <a:pPr algn="ctr" rtl="0" fontAlgn="auto"/>
            <a:r>
              <a:rPr lang="ru-RU" sz="3600" i="1" kern="10" spc="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Відбірна</a:t>
            </a:r>
            <a:endParaRPr lang="ru-RU" sz="3600" i="1" kern="10" spc="0" dirty="0" smtClean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  <a:p>
            <a:pPr algn="ctr" rtl="0" fontAlgn="auto"/>
            <a:r>
              <a:rPr lang="ru-RU" sz="3600" i="1" kern="10" spc="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i="1" kern="10" spc="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гра</a:t>
            </a:r>
            <a:endParaRPr lang="ru-RU" sz="3600" i="1" kern="10" spc="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ttp://detskiychas.ru/wp-content/uploads/2012/09/bukva_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3214710" cy="5357850"/>
          </a:xfrm>
          <a:prstGeom prst="rect">
            <a:avLst/>
          </a:prstGeom>
          <a:noFill/>
        </p:spPr>
      </p:pic>
      <p:sp>
        <p:nvSpPr>
          <p:cNvPr id="3" name="Месяц 2"/>
          <p:cNvSpPr/>
          <p:nvPr/>
        </p:nvSpPr>
        <p:spPr>
          <a:xfrm flipH="1">
            <a:off x="2428860" y="928670"/>
            <a:ext cx="1643074" cy="5000660"/>
          </a:xfrm>
          <a:prstGeom prst="moon">
            <a:avLst>
              <a:gd name="adj" fmla="val 176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9938" name="Picture 2" descr="http://fs102.jpe.ru/d991/2533736_baa991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214422"/>
            <a:ext cx="4786346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1736" y="714356"/>
            <a:ext cx="6357982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9600" b="1" dirty="0" smtClean="0">
                <a:latin typeface="+mj-lt"/>
              </a:rPr>
              <a:t>ІІ тур </a:t>
            </a:r>
            <a:endParaRPr lang="ru-RU" sz="9600" dirty="0">
              <a:latin typeface="+mj-lt"/>
            </a:endParaRPr>
          </a:p>
        </p:txBody>
      </p:sp>
      <p:sp>
        <p:nvSpPr>
          <p:cNvPr id="3075" name="AutoShape 3" descr="data:image/jpeg;base64,/9j/4AAQSkZJRgABAQAAAQABAAD/2wCEAAkGBxQSEhQUEhMVFRUVFBcUEhQSFRgVEhYWFxQXFxUVFRQYHCggGBolHhcUJDEhJSktLi4uFx8zODMsNygtLisBCgoKDg0OGxAQGjQkICQsLC8sLDQsLCwvLCwsLyw0LC8sLCwsLCwsLCwsNCwwLCwsLCwsLCwuLCwsLCwsLCwsLP/AABEIAM4A9QMBIgACEQEDEQH/xAAcAAEAAQUBAQAAAAAAAAAAAAAABgIDBAUHAQj/xABEEAACAQIDBAgBCQUGBwEAAAABAgADEQQSIQUGMUEHEyJRYXGBkTIUQlJykqGxwdEjM2KCskRzg6LC8BVTY5Ozw+Ek/8QAGgEBAAMBAQEAAAAAAAAAAAAAAAECBAMFBv/EACkRAQACAgIBAgYBBQAAAAAAAAABAgMREiExBEEFEyIyUWFxQoGRofD/2gAMAwEAAhEDEQA/AO4xEQEREBERAREQEREBERAREQEREBERAREQEREBERAREQEREBERAREQEREBERAREQEREBERAREQEREBERAREQEREBERAREQEREBERAREQEREBERAREQEREBERA8LW4zV43eTCUb9biaKkcQai39r3nP+kjcrE1HfEUHqVkbtPQLEsn92t7Mv8I1Hjy5HWUqSLWI0ItYg9xHKB9B4vpHwCI7LVNUJlDCkhNy7WAUtZSdCePAGRzHdM9Bb9VhqrdxqMiD/LmnIcQ5GGUc3rs3pTpqo++o81pS/ORE7WmHT8b0zYlv3dKjT881Q+9wPumto9KuPFQOaqMOdM01FM+3aHvIAaUpZCPGSjT6Z3N38w+PAT91XtrRc8fGm3zx947pLJ8g4bFkEakEG4INiCOBB5Gdd3C6UWBWjj2zKdExB+Je4Vu8fx+/fCHYYnisCLjUHUEcJ7AREQEREBERAREQEREBERAREQEREBERAREQEREBIrvxu3gq9CrWxNPKadNmNWn2aoCi/H53k15KprN5NnfKcLWoligqIVZgLkKfit42vrA+bK+DeomHWmpPZdrnQdqsw1P8ktV9hVkFyBbTUXI19J0DC4UVK1kGVRZVHcg4D2JksOwkq0ypGh/Lh+UyfNt7NsYa67cKfZ1TkAfAcZ6Nn1suY0Xy8c1riw56cp1zZ25p+UvnByDgeANwOHufaTJtiUyuWwCgABQNNOF/u9peMlp9lbYqR7vmd6IPgf8AehlynTInXN+9yaXUvVoraqnbNvnr85SO/iQfCbPdfo1wdXDUatZKhqVKau1qjKva1FlHhada25OF68ZRbo96QHwmWhiCXw97KeL0fL6Sfw8Ry7p3GlUDAMpBBAII4EEXBEj2F3E2egsMJTbxqA1D/nJkgpUwqhVAVVACgCwAGgAHIS7mriIgIiICIiAiIgIiICIiAiIgIiICIiAiIgIiICW66ZlYd6ke4lyaveGs6Us1M2sy5u/KTbT1Ilb241mV6Vm1orDn2xcKUdtNQWX7JsPwkmw+JC8TaarZqEXLW1Fwf4dQPwmr3ho1iL0EV2HFnUufAKOQ8ZirufDfbUeU5pYkHgZeNeRbYKVAF6wZWtrbRfbl/wDJj7xvi86Lh1uGNne5so+qupnSJnw5zWvlJcX21ZfpC3vJFRphVVVFgoAA7gBYCQnZTVKdJuuPa/iJIvcWIJtx7jJTsPFNVpBm4+xtYWJA4XGvrL4p7mHLNXrbYRETQzEREBERAREQEREBERAREQEREBERAREQEREBMfF4tads3M28tL3mRNJvI3wX55vylbzqNumKsWvES3KOCAQbgi4MoxNEOrKeDCxmLhscpcU0BIVdWHwju85nNwiJi0KzE1lEjsqoFbS6j4TccibEC5t4ynC1CePLvlePLpR7Jv1bZwB84WGZSPHt/amswOKVwGVroQCpvxB4acphmOMRMPRxW572v4vFEOoIbLe1lUknQm+g0AmTs3EFi9wcuY5MylWFgAQb873mg3h2hiQR8lakne9UFgR9EAcOWsztj46qaY68p1ltWS4VvHKeHlH72vNPp3pIcOmdivLn4C83OHw6qWZQBmsDbS4UWE1OxagCtUcgDiWawAVRctc8Bx18JuqNVWAZSGUi4ZSCCO8EcZqxV62wZ7fVxj2VxETs4EREBERAREQEREBERAREQEREBERAREQEREBIpvFjs9QIuoUnUc25+03u18VkTTixyjw7zInXIQHN98z57f0w1enp3ylm4bE1FUItluSS3CxHNj3AcprN9Okylg3FCknW1WCksezSQMbAnmx0JsLec5tvhvxVWoaeGqBVAszqAWzcwGNwAPxnPsRiiSWYlmOpLG5J7yTJxRaI7Tnmkz0+laeNDKo71YeoNvxDe8j7UGp3Kg9WSSLfMJOoI+j+Ezdh1s9NSPms2nMhjm/X0PlMDbm/2DwTvSeliHdTqqooGvMMzajXj4zNhjnHGUzbhO4ZuE2kF4pm8RY/jNpgqQrPmK6LxHK/IeM5TiOljtE0sFSVeWeqxbzOUAe0v0OmauosuDw/26vue+d6YdT2i+fcdOu70m2AxhGlsLWt/wBtpxDc3ffEYCy02zUibtRfVPErzQ+I9QZtz0x1a1KvRxGEpFalKoimkzCxZCFzBibrc62sfOc5ptaaGV9Pbo78YfH9lb06oF+qcgkgcSjD4gPfwkonynu7tc4evSqrxp1Fe17A2OoJ5Ai49Z9Q7K2gmIo061M3SooZT58j4jh6SUMuIiAiIgIiICIiAiIgIiICIiAiIgIiICImDt3aQw2HrV24UqbPbvIGg9TYesDC3hOtMeZ/CaLa1EVEYWBJBANtbkWkZ3Q3zq4/rDiCmdWGUUxlUIV0ABJPENqTJUagtMmT75bsX2Q+Y2QjwI0I8RoRLRM3e96rTx2JRCMvWsRbhdrMw9CSPSadheao7ZZhLsD0iYqkgWmlEaAFmVmJsLX+IWmg25titjKprV2BcgL2VCgAcAAPWay5EqDylcdazuIJtM+XtpUDKTPJdC6DLgaY+ae5pJplo83ewt4sRhWU0KzoAwbIGbqmIPzkvYg8DI4rS/TqQTD623b2uuLw1LEILColyOOVuDL6EEek2U4/0Y9JWHp4elhcSOpNMBEqjWmwJ4v9A66k6c7idZwuMp1ADTdXBFwUYMCO8EcRCi/Eo6wXtcX7pXAREQEREBERAREQEREBERAREQEhXS/Wy7Mqi9s70l8+2Gt/lPtJrNXvJsKljaDUKwOU6qR8SOL5XXxF4Hy/sPbbYSozqM11ylb2uQbjX395mbU3/wAXVBVStJf+mLv9pvyEw96thV8FXahXXtAko1iEqLydDzHDTlexmhe/PSVmsb3p0i9ojUSs1mvqTck3JOpJ5kmeJU5SrEUWQjMrLdQwDArdTwYX4g98xzJVZJMp0lKPKiIS9Bnt5RlM9/3pArvPM0pE9tArDw1SWyJbZ9YNuldE2x8HjBiaeJpl6ihGQh2WyHQlcpHaDAXPcwE7hsuitFEp0+yqLkQcbKOAv6CcF6GaoTF1HPDqxT+29/8ASJ3mkZmyfc7Vj6WcHubnnLq1PEiYqmXBKalPTKWue8GV/Ke8SLjFMtUZjqjFGPC45G3iCD6zdo2ZgO+VrntvSbYo1ttQZ7ETeyEREBERAREQEREBERAREQNftzY1DF0jTxNJaicbONVP0lbip8ROfYTcPZ1GutWlQZ8nwivUapTzcm6s8bcrnxtJ5vHVK0tPnMFPlqfykewtSZs2SYnUNWDFFo5S02/u6dPanVs/7OpTBXrKY1ZD8xgeQOoPK575yrejo1rYZGq0X65E1dcuWqg+lYEhh4j2neytxMDGIV1Ov4EcwROXzrw7ThpMPlkypakl/SBu4MPWdqQ/Zsc4A4AHXTykNv36ia62i0bhjvWaTqVZv3zzKe+eWHjBPjLKlj3wpPI+UWEnvRru9mqivUXNk1pJ48mP5StrRWNytSk2nUMbZXR5jqgSoTTocGQVSes0NwciqbesyKnRdiySetoEnW5Zxcnj8zSdhp4d+JIuePOY1bMOLA+QtMlvUXhsj01JQzou6Pq1HaFOpiTT6ukrOoVwwqORlVSCL6XLegnXGp5WZe46eXESD18cV1BkswmN66lTqnj+7c95GoPsfuiMvOO1bYOHceGwVpeUzERpfptJiXOYajb9Gzq/JxkP1l1Q+1x6CbPYNXOVJ5A/l+sp2ph+spMBxtmX6y6iYO61f9oB9IH3tqPunPjrLEr73jmEviInosRERAREQEREBERAREQEREDE2phusplefEeYkLAIPlJ/NTtfZAqXZNH59zefcfGcM2Ll3DRgyxXqWkw9ebOjhc4ubAePOR6+UkG4sbEHQgyV03CgX0FtB4Tjhrve3fPaa64oRvtuTUrpejlYgHsE5W/lvofK84/vFuLWpoaqI3ZNq1Iizpw7YH0e/u48OH00KwMjvSEB8grvbtBVUHnZ6iIR7MZ21FImaqYYnPkpjt7zEf5nT5qTdvEs606dJqjP8IpdsnS50GoHidJvMH0WbUqOFOFNMHi9V0VB52JPsJ1ro3srPUNgMiojmwBtZnAJ427HvJ8uMpnhUQ+Tr+sYcs2pE2dfiHpa4PUWx4tzEf3ch2B0GWs2MxVyNcmHXS/95UGv2Z0XZ+6lLDJlok6fTsS3mQBNy+IsPCamttTM+VWIK6+Bv3g6GTkmutyyY+W+mvxmIy3vpbvkcx20h3yc08afnIreI0PtwP3S+K9JuPZ+sLfeNJj41t7tnzZr7OSVsYXNgD7GdN3V2awwNmHaYmooPHS1vex95svkV9Va48Dp7iVCiyi2p9Z2pj4uWXNzjXhrkaXkqzw4c81nnyc8rznq0G6yzEcSO4U9RjAvAFwV+rU0+4295txSqD5pPoZq94MK1RQygrVp/CTpmHHLfl4SJn8kQm8SGU+kvArUWjWq9VUKKXzqwpqzD4S9rDn4SW4bEpUUNTdXU8GRgynyInoRMSxL0REkIiICIiAiIgIiICIiBaZ55nljG5wewgbvu2W3uNZi/KKo/s7+jUj/AKxKTZaKtgSJ42Xnb1tNcccw40aw/lDf0kyIb+VK1Zaa01xHU3b5RTpU2FVtOzqRYrxuPWx5Uvk4xvTR6b03zssUm2t+/wD3+v23e0d98BSYqagdhxFJM48sw7P3yIb4b+0cThnoUaTA1Cq5quUKAGDXAVib3A4yKYfY5rV+ryjDC1yK2a6qCNTcXYm/gPKUb57Nw+FakKVUOpTtNmBOcMb3t8OhXSY7Zslonrp9Xh+G/D/T5aRNpm/mNz1Gv46/juUy3J3Do4jDU62IqVGLM9kRgKYCuU00J1y+EmNPcnBAW6o28ajk+95peiva9J8EtNXXNSd1K5hezMXBt3do+0mytfhr5TRjx45pG4h4fxD13qo9ResZJiItOtT1rfXj9NNht0MPT/dmsg5gVnKnzViQZkUN3KKszAvdhY3a9vLSbOJ24U1rTzL58t55XtMz+WGNkJyZvcfpKamy1AJzNp5TPlFZMwI/3xlZxU/CsZLflHKlKzG2hB4rofcSM72bfxNGoiUq7qpTMeBN8xHEqe7vki2xRxlOozUqFOvRIBAWp1eIBtqMr9hvceUhW8VStiKi/wD48WhRcpVqDnUm57dPMpHDUHlM1cdq38dNFslZr+2DU3hxZ44mt6OV/ptMV9qYg8cRXPnXqfm0y13exTcMNV9VI/rIlSbo45v7Mw+s1Mf+yaIcZlqmxLnjUc+bsfxM8R+8n1m+pbj448adNfOov+m8yV6PcWeL0F8mcn/xiTpHJyfeKuUxNRgFbWmLVEDqQKYvdSPLUa6y/sPesUGzLTq4dr3L4Gu1K/nRqZ6bctNJ1Gl0SI5ZsTVzuzE/swVUCwAABJPADWZSdEGD55z/AD2l4c/LD3e6WRoHxFKpyti6TYWrb++pdZSc+YSdF2VvXQrLm1Ud91qU/PraTMgHmQfCRCn0R4DnTc/4jfrNhguirAU2zJTdG+ktaore6sDJhGk6p1VYAqQQeBBuD5GVzRbM3Sw1CoKiK5dfhNSrUqWNrZrOxF7Ei/HUzeywREQEREBERAREQPCJ5llUQKcsoekDyl2JGk7Rzau7QqVkxFGoaNdBlDWzIy69l15jU8+flMzB7J7P7cis5+JmVQvkiWso9z4mbeLSkY6xO3e3qslqxSZ6jx43r8b86/TBp7KojhRp/YX9IOyaP/Jp/YX9JnRL6hw5Swf+FUuSlfqO6f0kR/wxeTVB/i1D+LGZ0SOMHKWF8g7qlT7QP4iVU8KwP71iO4hPxC3mXEnjBuVvq54acuxGjaz1c86qX4jSFnqo6qXojQtdTKhTEriToeAT2IgIiICI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http://ru.real-iq.com/upload/images/static_pages/ce5148ab16f54483d283ff022e027a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457449"/>
            <a:ext cx="5786478" cy="4400551"/>
          </a:xfrm>
          <a:prstGeom prst="rect">
            <a:avLst/>
          </a:prstGeom>
          <a:noFill/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 rot="5400000">
            <a:off x="-1893139" y="2607463"/>
            <a:ext cx="6429420" cy="1643074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478"/>
              </a:avLst>
            </a:prstTxWarp>
          </a:bodyPr>
          <a:lstStyle/>
          <a:p>
            <a:pPr algn="ctr" rtl="0" fontAlgn="auto"/>
            <a:r>
              <a:rPr lang="ru-RU" sz="3600" i="1" kern="10" spc="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Півфінал</a:t>
            </a:r>
            <a:endParaRPr lang="ru-RU" sz="3600" i="1" kern="10" spc="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85720" y="714356"/>
            <a:ext cx="864399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ln w="17780" cmpd="sng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Times New Roman" pitchFamily="18" charset="0"/>
              </a:rPr>
              <a:t> </a:t>
            </a:r>
            <a:r>
              <a:rPr lang="uk-UA" sz="4000" b="1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  </a:t>
            </a:r>
            <a:r>
              <a:rPr kumimoji="0" lang="uk-UA" sz="4000" b="1" i="0" u="none" strike="noStrike" normalizeH="0" baseline="0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Учасникам пропонується 6 тем: </a:t>
            </a:r>
            <a:r>
              <a:rPr lang="uk-UA" sz="4000" b="1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загадки</a:t>
            </a:r>
            <a:r>
              <a:rPr kumimoji="0" lang="uk-UA" sz="4000" b="1" i="0" u="none" strike="noStrike" normalizeH="0" baseline="0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, математика, </a:t>
            </a:r>
            <a:r>
              <a:rPr lang="uk-UA" sz="4000" b="1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мультфільми</a:t>
            </a:r>
            <a:r>
              <a:rPr kumimoji="0" lang="uk-UA" sz="4000" b="1" i="0" u="none" strike="noStrike" normalizeH="0" baseline="0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, казки, професії,</a:t>
            </a:r>
            <a:r>
              <a:rPr kumimoji="0" lang="uk-UA" sz="4000" b="1" i="0" u="none" strike="noStrike" normalizeH="0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 </a:t>
            </a:r>
            <a:r>
              <a:rPr kumimoji="0" lang="uk-UA" sz="4000" b="1" i="0" u="none" strike="noStrike" normalizeH="0" baseline="0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 природознавство.</a:t>
            </a:r>
            <a:endParaRPr lang="uk-UA" sz="4000" b="1" dirty="0" smtClean="0">
              <a:ln w="10541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+mj-lt"/>
              <a:ea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   Кожен </a:t>
            </a:r>
            <a:r>
              <a:rPr lang="uk-UA" sz="4000" b="1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о</a:t>
            </a:r>
            <a:r>
              <a:rPr kumimoji="0" lang="uk-UA" sz="4000" b="1" i="0" u="none" strike="noStrike" normalizeH="0" baseline="0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бирає тему, яку він найкраще знає. </a:t>
            </a:r>
            <a:r>
              <a:rPr lang="uk-UA" sz="4000" b="1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Учасникам</a:t>
            </a:r>
            <a:r>
              <a:rPr kumimoji="0" lang="uk-UA" sz="4000" b="1" i="0" u="none" strike="noStrike" normalizeH="0" baseline="0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 треба відповісти на 18 запитань. Правильна відповідь -1 бал.</a:t>
            </a:r>
            <a:endParaRPr kumimoji="0" lang="ru-RU" sz="4000" b="1" i="0" u="none" strike="noStrike" normalizeH="0" baseline="0" dirty="0" smtClean="0">
              <a:ln w="10541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+mj-lt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   За найбільшою кількістю набраних балів 3 учасники виходять у фінал.</a:t>
            </a:r>
            <a:endParaRPr kumimoji="0" lang="uk-UA" sz="4000" b="1" i="0" u="none" strike="noStrike" normalizeH="0" baseline="0" dirty="0" smtClean="0">
              <a:ln w="10541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WordArt 1"/>
          <p:cNvSpPr>
            <a:spLocks noChangeArrowheads="1" noChangeShapeType="1" noTextEdit="1"/>
          </p:cNvSpPr>
          <p:nvPr/>
        </p:nvSpPr>
        <p:spPr bwMode="auto">
          <a:xfrm>
            <a:off x="357158" y="0"/>
            <a:ext cx="8215370" cy="650083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3083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Гра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«</a:t>
            </a:r>
            <a:r>
              <a:rPr lang="ru-RU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Дешифрувальник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»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47107" name="Picture 3" descr="http://1.bp.blogspot.com/-R0tgA42WPSw/UkUPJG4wOEI/AAAAAAAABFI/S_HTMKk4vKM/s1600/%D0%A3%D1%87%D0%B5%D0%BD%D0%B8%D0%BA+%D0%B4%D1%83%D0%BC%D0%B0%D0%B5%D1%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20" y="642917"/>
            <a:ext cx="3127396" cy="281465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6" y="500042"/>
          <a:ext cx="6929487" cy="4389120"/>
        </p:xfrm>
        <a:graphic>
          <a:graphicData uri="http://schemas.openxmlformats.org/drawingml/2006/table">
            <a:tbl>
              <a:tblPr/>
              <a:tblGrid>
                <a:gridCol w="2308803"/>
                <a:gridCol w="2310342"/>
                <a:gridCol w="2310342"/>
              </a:tblGrid>
              <a:tr h="496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8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ru-RU" sz="48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8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ru-RU" sz="48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8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ru-RU" sz="48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800" b="1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Times New Roman"/>
                        </a:rPr>
                        <a:t>АБВГ</a:t>
                      </a:r>
                      <a:endParaRPr lang="ru-RU" sz="4800" b="1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800" b="1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Times New Roman"/>
                        </a:rPr>
                        <a:t>ҐДЕЄ</a:t>
                      </a:r>
                      <a:endParaRPr lang="ru-RU" sz="4800" b="1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Times New Roman"/>
                        </a:rPr>
                        <a:t>ЖЗИІ</a:t>
                      </a:r>
                      <a:endParaRPr lang="ru-RU" sz="4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800" b="1" cap="none" spc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4</a:t>
                      </a:r>
                      <a:endParaRPr lang="ru-RU" sz="4800" b="1" cap="none" spc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800" b="1" cap="none" spc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5</a:t>
                      </a:r>
                      <a:endParaRPr lang="ru-RU" sz="4800" b="1" cap="none" spc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8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6</a:t>
                      </a:r>
                      <a:endParaRPr lang="ru-RU" sz="48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800" b="1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Times New Roman"/>
                        </a:rPr>
                        <a:t>ЇЙКЛ</a:t>
                      </a:r>
                      <a:endParaRPr lang="ru-RU" sz="4800" b="1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800" b="1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Times New Roman"/>
                        </a:rPr>
                        <a:t>МНОП</a:t>
                      </a:r>
                      <a:endParaRPr lang="ru-RU" sz="4800" b="1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Times New Roman"/>
                        </a:rPr>
                        <a:t>РСТУ</a:t>
                      </a:r>
                      <a:endParaRPr lang="ru-RU" sz="4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800" b="1" cap="none" spc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7</a:t>
                      </a:r>
                      <a:endParaRPr lang="ru-RU" sz="4800" b="1" cap="none" spc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800" b="1" cap="none" spc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8</a:t>
                      </a:r>
                      <a:endParaRPr lang="ru-RU" sz="4800" b="1" cap="none" spc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800" b="1" cap="none" spc="0" dirty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9</a:t>
                      </a:r>
                      <a:endParaRPr lang="ru-RU" sz="48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800" b="1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Times New Roman"/>
                        </a:rPr>
                        <a:t>ФХЦЧ</a:t>
                      </a:r>
                      <a:endParaRPr lang="ru-RU" sz="4800" b="1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Times New Roman"/>
                        </a:rPr>
                        <a:t>ШЩ</a:t>
                      </a:r>
                      <a:endParaRPr lang="ru-RU" sz="4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Times New Roman"/>
                        </a:rPr>
                        <a:t>ЬЮЯ</a:t>
                      </a:r>
                      <a:endParaRPr lang="ru-RU" sz="4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1538" y="5072074"/>
            <a:ext cx="6929486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latin typeface="+mj-lt"/>
              </a:rPr>
              <a:t>Назва птаха: 6511  </a:t>
            </a:r>
            <a:endParaRPr lang="ru-RU" sz="6600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WordArt 1"/>
          <p:cNvSpPr>
            <a:spLocks noChangeArrowheads="1" noChangeShapeType="1" noTextEdit="1"/>
          </p:cNvSpPr>
          <p:nvPr/>
        </p:nvSpPr>
        <p:spPr bwMode="auto">
          <a:xfrm rot="5400000">
            <a:off x="-1183517" y="2683659"/>
            <a:ext cx="5143516" cy="16335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i="1" kern="10" spc="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СОВА</a:t>
            </a:r>
            <a:endParaRPr lang="ru-RU" sz="3600" i="1" kern="10" spc="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1203" name="Picture 3" descr="http://neva.today/uploads/13/03/21/o_1238738519_29%5b1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857232"/>
            <a:ext cx="6210303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14414" y="571480"/>
            <a:ext cx="6929486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Математика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000232" y="2285992"/>
            <a:ext cx="5357850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2060"/>
                    </a:gs>
                    <a:gs pos="100000">
                      <a:srgbClr val="548DD4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Казки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002060"/>
                  </a:gs>
                  <a:gs pos="100000">
                    <a:srgbClr val="548DD4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857224" y="4286256"/>
            <a:ext cx="7643866" cy="15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7030A0"/>
                    </a:gs>
                    <a:gs pos="100000">
                      <a:srgbClr val="8064A2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Мультфільми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7030A0"/>
                  </a:gs>
                  <a:gs pos="100000">
                    <a:srgbClr val="8064A2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  <p:bldP spid="10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00034" y="785794"/>
            <a:ext cx="8143932" cy="14287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70C0"/>
                    </a:gs>
                    <a:gs pos="100000">
                      <a:srgbClr val="EC5214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Природознавство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0070C0"/>
                  </a:gs>
                  <a:gs pos="100000">
                    <a:srgbClr val="EC5214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928794" y="2500306"/>
            <a:ext cx="5286412" cy="14287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484329"/>
                    </a:gs>
                    <a:gs pos="100000">
                      <a:srgbClr val="76923C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Загадки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484329"/>
                  </a:gs>
                  <a:gs pos="100000">
                    <a:srgbClr val="76923C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214414" y="4286256"/>
            <a:ext cx="6572296" cy="15001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70C0"/>
                    </a:gs>
                    <a:gs pos="100000">
                      <a:srgbClr val="365F9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Професії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0070C0"/>
                  </a:gs>
                  <a:gs pos="100000">
                    <a:srgbClr val="365F91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571604" y="571480"/>
            <a:ext cx="6072230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Математика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3074" name="Picture 2" descr="http://skladreferatov.ru/img/shkola-neznay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700092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642918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1. Яким знаком позначають дію додавання?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85860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2. Скільки десятків у числі 48?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928802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3. Чотирикутник, у якого всі сторони рівні .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57174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4. Найбільше двоцифрове число. 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214686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5. Скільки вершин у трикутника? 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857628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6. Сума всіх  сторін чотирикутника.</a:t>
            </a:r>
            <a:endParaRPr lang="ru-RU" sz="3200" b="1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4500570"/>
            <a:ext cx="8001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7. Що важче: 1кг вати чи 1 кг заліза?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143512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8. Скільки сторін має прямокутник?</a:t>
            </a:r>
            <a:r>
              <a:rPr lang="uk-UA" sz="3200" dirty="0" smtClean="0"/>
              <a:t> 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786454"/>
            <a:ext cx="8405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9.</a:t>
            </a:r>
            <a:r>
              <a:rPr lang="uk-UA" sz="3200" b="1" dirty="0" smtClean="0"/>
              <a:t> За допомогою чого креслять відрізок?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241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28596" y="928670"/>
            <a:ext cx="828680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normalizeH="0" baseline="0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Учасникам необхідно дати відповідь на 12 запитань із різних галузей знань. До кожного запитання дається 4 варіанти відповідей, з яких треба вибрати правильну. На роздуми дається 5 секунд.</a:t>
            </a:r>
            <a:endParaRPr kumimoji="0" lang="ru-RU" sz="3600" b="1" i="0" u="none" strike="noStrike" normalizeH="0" baseline="0" dirty="0" smtClean="0">
              <a:ln w="10541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+mj-lt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normalizeH="0" baseline="0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   Шестеро учасників, які наберуть найбільшу кількість балів, продовжують боротьбу у півфінальній грі.</a:t>
            </a:r>
            <a:endParaRPr kumimoji="0" lang="uk-UA" sz="3600" b="1" i="0" u="none" strike="noStrike" normalizeH="0" baseline="0" dirty="0" smtClean="0">
              <a:ln w="10541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10</a:t>
            </a:r>
            <a:r>
              <a:rPr lang="uk-UA" sz="3200" b="1" dirty="0" smtClean="0"/>
              <a:t>. Скільки  одиниць у числі 37?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85860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11. Результат дії віднімання.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715016"/>
            <a:ext cx="885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18. Пряма, обмежена з двох сторін точками.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928802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12. Скільки днів триває тиждень?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571744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13. Скільки сторін у квадрата?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214686"/>
            <a:ext cx="6995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14. Скільки вух у чотирьох кішок? 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857628"/>
            <a:ext cx="6969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15. Скільки сантиметрів у 1 метрі? 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500570"/>
            <a:ext cx="6370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16. Скільки лап у трьох тигрів? 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072074"/>
            <a:ext cx="786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17. Скільки вийде, якщо до 9 додати 7? 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28794" y="642918"/>
            <a:ext cx="5357850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2060"/>
                    </a:gs>
                    <a:gs pos="100000">
                      <a:srgbClr val="548DD4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Казки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002060"/>
                  </a:gs>
                  <a:gs pos="100000">
                    <a:srgbClr val="548DD4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7176" name="Picture 8" descr="http://stolicadetstva.com/images/text/e2cece83f53e5cdde8678f25e7a71b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642942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5720" y="714356"/>
            <a:ext cx="73568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1. Що дід посадив, а витягти не міг?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85720" y="1285860"/>
            <a:ext cx="86553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У якій казці в грудні збирали проліски?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85720" y="1928802"/>
            <a:ext cx="81496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У якій казці Герда шукає свого брата?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09402" y="2500306"/>
            <a:ext cx="88345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 У якій казці герой отримав від черепахи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золотий ключик?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85720" y="3500438"/>
            <a:ext cx="84296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5. Як звали собачку, яка допомогла тягти ріпку?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85720" y="4643446"/>
            <a:ext cx="58202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6.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Хто розбив золоте яєчко?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286388"/>
            <a:ext cx="8221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7. Як звали мишенят у казці «Колосок»?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2290" grpId="0"/>
      <p:bldP spid="12291" grpId="0"/>
      <p:bldP spid="12292" grpId="0"/>
      <p:bldP spid="12293" grpId="0"/>
      <p:bldP spid="12294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785794"/>
            <a:ext cx="92423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8. Герой із казки Шарля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Перро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який допоміг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розбагатіти своєму господарю.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00240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9. Як називається літальний апарат Баби Яги? 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43248"/>
            <a:ext cx="8360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10. Що загубила після балу Попелюшка?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857628"/>
            <a:ext cx="8358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11. Кого вигнали Бременські музиканти з хатинки в лісі?</a:t>
            </a:r>
            <a:endParaRPr lang="ru-RU" sz="3200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507207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12.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Як звали дерев’яного хлопчика з довгим носом?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5" grpId="0"/>
      <p:bldP spid="3" grpId="0"/>
      <p:bldP spid="4" grpId="0"/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714356"/>
            <a:ext cx="9001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13. В якій казці хлопчик жив у вовчій зграї?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736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14. Мала, зелена, в болоті живе, стрілу піймала. З  якої казки?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571744"/>
            <a:ext cx="9144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15. На що перетворилась карета Попелюшки після півночі? </a:t>
            </a:r>
            <a:endParaRPr lang="ru-RU" sz="3200" b="1" dirty="0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3714752"/>
            <a:ext cx="83561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16.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У якій казці дід піймав золоту рибку?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429132"/>
            <a:ext cx="93360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17.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У якій казці лисичка зварила манну кашу?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5286388"/>
            <a:ext cx="8086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18.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Як називаються казки, що не мають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автора?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" grpId="0"/>
      <p:bldP spid="3" grpId="0"/>
      <p:bldP spid="4" grpId="0"/>
      <p:bldP spid="68610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928662" y="500042"/>
            <a:ext cx="7643866" cy="15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7030A0"/>
                    </a:gs>
                    <a:gs pos="100000">
                      <a:srgbClr val="8064A2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Мультфільми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7030A0"/>
                  </a:gs>
                  <a:gs pos="100000">
                    <a:srgbClr val="8064A2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5122" name="Picture 2" descr="https://encrypted-tbn3.gstatic.com/images?q=tbn:ANd9GcQK_r2HLnS4rXoI-mh_ZwMyALuNDVHQLZdJ4oj0uHyEd2PiH0X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71678"/>
            <a:ext cx="6786610" cy="4284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1. Як звали тітку, яка постійно набридала крокодилові Гені?</a:t>
            </a:r>
            <a:endParaRPr lang="ru-RU" sz="3200" b="1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1785926"/>
            <a:ext cx="73509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2. Де працював листоноша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Печкін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14282" y="2428868"/>
            <a:ext cx="8929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3200" b="1" dirty="0" smtClean="0"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Що подарувала Сова на день народження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ослику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Іа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14282" y="3571876"/>
            <a:ext cx="60954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 Як звали друга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Вінні-Пуха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214818"/>
            <a:ext cx="7499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5. Найкращий друг крокодила Гени. </a:t>
            </a:r>
            <a:endParaRPr lang="ru-RU" sz="3200" b="1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14282" y="4929198"/>
            <a:ext cx="784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6. Як звали корову з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Простоквашино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85720" y="5572140"/>
            <a:ext cx="6643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7. Хто має пропелер на спині?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1" grpId="0"/>
      <p:bldP spid="10242" grpId="0"/>
      <p:bldP spid="6" grpId="0"/>
      <p:bldP spid="10244" grpId="0"/>
      <p:bldP spid="1024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8. Як звали кота, що </a:t>
            </a:r>
            <a:r>
              <a:rPr lang="uk-UA" sz="3200" b="1" dirty="0" smtClean="0"/>
              <a:t>прохав </a:t>
            </a:r>
            <a:r>
              <a:rPr lang="uk-UA" sz="3200" b="1" dirty="0" smtClean="0"/>
              <a:t>мишей жити дружно? </a:t>
            </a:r>
            <a:endParaRPr lang="ru-RU" sz="3200" b="1" dirty="0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14282" y="1857364"/>
            <a:ext cx="8929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9.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Хто любить мед та любить ходити в гості?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000372"/>
            <a:ext cx="704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10. Назва яхти капітана Врунгеля. </a:t>
            </a:r>
            <a:endParaRPr lang="ru-RU" sz="3200" b="1" dirty="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85720" y="3714752"/>
            <a:ext cx="53833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11. Що знайшов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Аладдин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5720" y="4357694"/>
            <a:ext cx="81928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12. У якому мультфільмі кіт ганяється за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мишеням?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20" y="5429264"/>
            <a:ext cx="76810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13. Ім'я дівчинки, що товаришувала із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ведмедем.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6562" grpId="0"/>
      <p:bldP spid="5" grpId="0"/>
      <p:bldP spid="66563" grpId="0"/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282" y="714356"/>
            <a:ext cx="835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14. Якого кольору волосся в Білосніжки?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5720" y="1428736"/>
            <a:ext cx="7757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15. </a:t>
            </a:r>
            <a:r>
              <a:rPr lang="uk-UA" sz="3200" b="1" dirty="0" smtClean="0">
                <a:ea typeface="Times New Roman" pitchFamily="18" charset="0"/>
              </a:rPr>
              <a:t>Як звати засновницю Клубу </a:t>
            </a:r>
            <a:r>
              <a:rPr lang="uk-UA" sz="3200" b="1" dirty="0" err="1" smtClean="0">
                <a:ea typeface="Times New Roman" pitchFamily="18" charset="0"/>
              </a:rPr>
              <a:t>Вінкс</a:t>
            </a:r>
            <a:r>
              <a:rPr lang="uk-UA" sz="3200" b="1" dirty="0" smtClean="0">
                <a:ea typeface="Times New Roman" pitchFamily="18" charset="0"/>
              </a:rPr>
              <a:t>?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5720" y="2143116"/>
            <a:ext cx="75645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16. Зелений велетень із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мультфільма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5720" y="2857496"/>
            <a:ext cx="75876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17. Як звати хлопчика із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мультфільма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uk-UA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“Фіксики”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7158" y="4000504"/>
            <a:ext cx="7668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18. Хто народився на Місяці і впав на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lang="uk-UA" sz="3200" b="1" dirty="0" smtClean="0">
                <a:ea typeface="Times New Roman" pitchFamily="18" charset="0"/>
              </a:rPr>
              <a:t>Землю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2" descr="http://mirgif.com/razdeliteli/714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429132"/>
            <a:ext cx="8501122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500034" y="714356"/>
            <a:ext cx="8143932" cy="14287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70C0"/>
                    </a:gs>
                    <a:gs pos="100000">
                      <a:srgbClr val="EC5214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Природознавство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0070C0"/>
                  </a:gs>
                  <a:gs pos="100000">
                    <a:srgbClr val="EC5214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2466" name="Picture 2" descr="http://russianprogram.org/wp-content/uploads/2012/11/%D0%BE%D0%BE%D0%BE-300x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092"/>
            <a:ext cx="564360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00034" y="714356"/>
            <a:ext cx="807249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1.Яке з чотирьох  чисел  є  найменшим  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 а)99;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               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б) 19;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 в) 9;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                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г) 39.</a:t>
            </a:r>
            <a:endParaRPr kumimoji="0" lang="uk-UA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3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7533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1. Назвіть найбільшу річку України.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736"/>
            <a:ext cx="7199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2. Яка пташка полюбляє їсти сало?</a:t>
            </a:r>
            <a:r>
              <a:rPr lang="uk-UA" dirty="0" smtClean="0"/>
              <a:t> 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3116"/>
            <a:ext cx="6949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3. У якої тварини найдовша шия?</a:t>
            </a:r>
            <a:r>
              <a:rPr lang="uk-UA" dirty="0" smtClean="0"/>
              <a:t> </a:t>
            </a:r>
            <a:r>
              <a:rPr lang="uk-UA" i="1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496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4. Яка лісова тварина змінює колір хутра на зиму? </a:t>
            </a:r>
            <a:r>
              <a:rPr lang="uk-UA" sz="3200" b="1" i="1" dirty="0" smtClean="0"/>
              <a:t> 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000504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 5. Як називаються рослини, що ростуть у воді?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143512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6. Що знаходиться в центрі Сонячної системи?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6893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7. Як називається житло </a:t>
            </a:r>
            <a:r>
              <a:rPr lang="uk-UA" sz="3200" b="1" dirty="0" err="1" smtClean="0"/>
              <a:t>мурахів</a:t>
            </a:r>
            <a:r>
              <a:rPr lang="uk-UA" sz="3200" b="1" dirty="0" smtClean="0"/>
              <a:t>?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57298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8. Як називається планета, на якій ми живемо?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428868"/>
            <a:ext cx="4202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9. Де живуть білки?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071810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10. Як називається область, в якій ми живемо?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143380"/>
            <a:ext cx="5638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11. Чим укрите тіло птахів?</a:t>
            </a:r>
            <a:endParaRPr lang="ru-RU" sz="3200" b="1" dirty="0"/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14282" y="4786322"/>
            <a:ext cx="68536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12. Що носить на спині верблюд?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429264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13. З якої рослини, що цвіте синіми квітками, виготовляють тканину?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1681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5453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14. Чим вкрите тіло звірів?</a:t>
            </a:r>
            <a:endParaRPr lang="ru-RU" sz="3200" b="1" dirty="0"/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428596" y="1285860"/>
            <a:ext cx="8016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15. Як називається сушений виноград?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428596" y="1928802"/>
            <a:ext cx="76536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16. Яка квітка вважається королевою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квітів?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071810"/>
            <a:ext cx="8013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17. Хто збирає нектар і запилює квіти? 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786190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18. Як називаються рослини, які мають одне міцне дерев’янисте товсте стебло? 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3316" name="Picture 4" descr="http://dvasela.at.ua/_si/0/270655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60"/>
            <a:ext cx="885828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2705" grpId="0"/>
      <p:bldP spid="72706" grpId="0"/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000232" y="642918"/>
            <a:ext cx="5286412" cy="14287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484329"/>
                    </a:gs>
                    <a:gs pos="100000">
                      <a:srgbClr val="76923C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Загадки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484329"/>
                  </a:gs>
                  <a:gs pos="100000">
                    <a:srgbClr val="76923C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0418" name="Picture 2" descr="http://ollforkids.ru/uploads/posts/2012-10/1350389260_en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85992"/>
            <a:ext cx="571504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9062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1. Прозорий, як скло, та не вставиш у вікно. 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736"/>
            <a:ext cx="5954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2. Не собака, а хату стереже. 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071678"/>
            <a:ext cx="8858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3. Без рук, без </a:t>
            </a:r>
            <a:r>
              <a:rPr lang="uk-UA" sz="3200" b="1" dirty="0" smtClean="0"/>
              <a:t>ніг, </a:t>
            </a:r>
            <a:r>
              <a:rPr lang="uk-UA" sz="3200" b="1" dirty="0" smtClean="0"/>
              <a:t>тільки з рогами, а ходить попід небесами.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143248"/>
            <a:ext cx="5643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4. </a:t>
            </a:r>
            <a:r>
              <a:rPr lang="ru-RU" sz="3200" b="1" dirty="0" err="1" smtClean="0"/>
              <a:t>Довгі</a:t>
            </a:r>
            <a:r>
              <a:rPr lang="ru-RU" sz="3200" b="1" dirty="0" smtClean="0"/>
              <a:t> ноги, </a:t>
            </a:r>
            <a:r>
              <a:rPr lang="ru-RU" sz="3200" b="1" dirty="0" err="1" smtClean="0"/>
              <a:t>довгий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ніс</a:t>
            </a:r>
            <a:r>
              <a:rPr lang="ru-RU" sz="3200" b="1" dirty="0" smtClean="0"/>
              <a:t>,</a:t>
            </a:r>
            <a:br>
              <a:rPr lang="ru-RU" sz="3200" b="1" dirty="0" smtClean="0"/>
            </a:br>
            <a:r>
              <a:rPr lang="ru-RU" sz="3200" b="1" dirty="0" smtClean="0"/>
              <a:t>По </a:t>
            </a:r>
            <a:r>
              <a:rPr lang="ru-RU" sz="3200" b="1" dirty="0" err="1" smtClean="0"/>
              <a:t>болоті</a:t>
            </a:r>
            <a:r>
              <a:rPr lang="ru-RU" sz="3200" b="1" dirty="0" smtClean="0"/>
              <a:t> ходить </a:t>
            </a:r>
            <a:r>
              <a:rPr lang="ru-RU" sz="3200" b="1" dirty="0" err="1" smtClean="0"/>
              <a:t>скрізь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214818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5. По полю ходить, </a:t>
            </a:r>
            <a:r>
              <a:rPr lang="ru-RU" sz="3200" b="1" dirty="0" err="1" smtClean="0"/>
              <a:t>жне</a:t>
            </a:r>
            <a:r>
              <a:rPr lang="ru-RU" sz="3200" b="1" dirty="0" smtClean="0"/>
              <a:t>, косить,</a:t>
            </a:r>
            <a:br>
              <a:rPr lang="ru-RU" sz="3200" b="1" dirty="0" smtClean="0"/>
            </a:br>
            <a:r>
              <a:rPr lang="ru-RU" sz="3200" b="1" dirty="0" smtClean="0"/>
              <a:t>Зерно молотить, </a:t>
            </a:r>
            <a:r>
              <a:rPr lang="ru-RU" sz="3200" b="1" dirty="0" err="1" smtClean="0"/>
              <a:t>хліба</a:t>
            </a:r>
            <a:r>
              <a:rPr lang="ru-RU" sz="3200" b="1" dirty="0" smtClean="0"/>
              <a:t> не просить.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357826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6. Мене </a:t>
            </a:r>
            <a:r>
              <a:rPr lang="ru-RU" sz="3200" b="1" dirty="0" err="1" smtClean="0"/>
              <a:t>просять</a:t>
            </a:r>
            <a:r>
              <a:rPr lang="ru-RU" sz="3200" b="1" dirty="0" smtClean="0"/>
              <a:t> </a:t>
            </a:r>
            <a:r>
              <a:rPr lang="ru-RU" sz="3200" b="1" err="1" smtClean="0"/>
              <a:t>і</a:t>
            </a:r>
            <a:r>
              <a:rPr lang="ru-RU" sz="3200" b="1" smtClean="0"/>
              <a:t> </a:t>
            </a:r>
            <a:r>
              <a:rPr lang="ru-RU" sz="3200" b="1" smtClean="0"/>
              <a:t>чекають,а </a:t>
            </a:r>
            <a:r>
              <a:rPr lang="ru-RU" sz="3200" b="1" dirty="0" smtClean="0"/>
              <a:t>як покажусь — </a:t>
            </a:r>
            <a:r>
              <a:rPr lang="ru-RU" sz="3200" b="1" dirty="0" err="1" smtClean="0"/>
              <a:t>утікають</a:t>
            </a:r>
            <a:r>
              <a:rPr lang="ru-RU" sz="3200" b="1" dirty="0" smtClean="0"/>
              <a:t>. 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9144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7. </a:t>
            </a:r>
            <a:r>
              <a:rPr lang="ru-RU" sz="3200" b="1" dirty="0" err="1" smtClean="0"/>
              <a:t>Барвисте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коромисло</a:t>
            </a:r>
            <a:r>
              <a:rPr lang="ru-RU" sz="3200" b="1" dirty="0" smtClean="0"/>
              <a:t> через </a:t>
            </a:r>
            <a:r>
              <a:rPr lang="ru-RU" sz="3200" b="1" dirty="0" err="1" smtClean="0"/>
              <a:t>річку</a:t>
            </a:r>
            <a:r>
              <a:rPr lang="ru-RU" sz="3200" b="1" dirty="0" smtClean="0"/>
              <a:t> повисло. 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57298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8. Як не </a:t>
            </a:r>
            <a:r>
              <a:rPr lang="ru-RU" sz="3200" b="1" dirty="0" err="1" smtClean="0"/>
              <a:t>бий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він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заплаче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тільки</a:t>
            </a:r>
            <a:r>
              <a:rPr lang="ru-RU" sz="3200" b="1" dirty="0" smtClean="0"/>
              <a:t> сам завзято </a:t>
            </a:r>
            <a:r>
              <a:rPr lang="ru-RU" sz="3200" b="1" dirty="0" err="1" smtClean="0"/>
              <a:t>скаче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428868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9. </a:t>
            </a:r>
            <a:r>
              <a:rPr lang="ru-RU" sz="3200" b="1" dirty="0" err="1" smtClean="0"/>
              <a:t>Сидить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дівчина</a:t>
            </a:r>
            <a:r>
              <a:rPr lang="ru-RU" sz="3200" b="1" dirty="0" smtClean="0"/>
              <a:t> в </a:t>
            </a:r>
            <a:r>
              <a:rPr lang="ru-RU" sz="3200" b="1" dirty="0" err="1" smtClean="0"/>
              <a:t>коморі</a:t>
            </a:r>
            <a:r>
              <a:rPr lang="ru-RU" sz="3200" b="1" dirty="0" smtClean="0"/>
              <a:t>, а коса </a:t>
            </a:r>
            <a:r>
              <a:rPr lang="ru-RU" sz="3200" b="1" dirty="0" err="1" smtClean="0"/>
              <a:t>її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надворі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500438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10. </a:t>
            </a:r>
            <a:r>
              <a:rPr lang="ru-RU" sz="3200" b="1" dirty="0" err="1" smtClean="0"/>
              <a:t>Сніг</a:t>
            </a:r>
            <a:r>
              <a:rPr lang="ru-RU" sz="3200" b="1" dirty="0" smtClean="0"/>
              <a:t> на полях, </a:t>
            </a:r>
            <a:r>
              <a:rPr lang="ru-RU" sz="3200" b="1" dirty="0" err="1" smtClean="0"/>
              <a:t>лід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річках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хуга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гуляє</a:t>
            </a:r>
            <a:r>
              <a:rPr lang="ru-RU" sz="3200" b="1" dirty="0" smtClean="0"/>
              <a:t>, коли </a:t>
            </a:r>
            <a:r>
              <a:rPr lang="ru-RU" sz="3200" b="1" dirty="0" err="1" smtClean="0"/>
              <a:t>це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буває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500570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11. </a:t>
            </a:r>
            <a:r>
              <a:rPr lang="ru-RU" sz="3200" b="1" dirty="0" err="1" smtClean="0"/>
              <a:t>Довговухий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пострибайчик</a:t>
            </a:r>
            <a:r>
              <a:rPr lang="ru-RU" sz="3200" b="1" dirty="0" smtClean="0"/>
              <a:t>.</a:t>
            </a:r>
          </a:p>
          <a:p>
            <a:r>
              <a:rPr lang="ru-RU" sz="3200" b="1" dirty="0" err="1" smtClean="0"/>
              <a:t>Відгадайте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хто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це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643578"/>
            <a:ext cx="7890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12. </a:t>
            </a:r>
            <a:r>
              <a:rPr lang="ru-RU" sz="3200" b="1" dirty="0" err="1" smtClean="0"/>
              <a:t>Біла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скатертина</a:t>
            </a:r>
            <a:r>
              <a:rPr lang="ru-RU" sz="3200" b="1" dirty="0" smtClean="0"/>
              <a:t> всю землю </a:t>
            </a:r>
            <a:r>
              <a:rPr lang="ru-RU" sz="3200" b="1" dirty="0" err="1" smtClean="0"/>
              <a:t>вкрила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500174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14. Тане </a:t>
            </a:r>
            <a:r>
              <a:rPr lang="ru-RU" sz="3200" b="1" dirty="0" err="1" smtClean="0"/>
              <a:t>сніжок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зеленіє</a:t>
            </a:r>
            <a:r>
              <a:rPr lang="ru-RU" sz="3200" b="1" dirty="0" smtClean="0"/>
              <a:t> лужок,</a:t>
            </a:r>
            <a:br>
              <a:rPr lang="ru-RU" sz="3200" b="1" dirty="0" smtClean="0"/>
            </a:br>
            <a:r>
              <a:rPr lang="ru-RU" sz="3200" b="1" dirty="0" smtClean="0"/>
              <a:t>День </a:t>
            </a:r>
            <a:r>
              <a:rPr lang="ru-RU" sz="3200" b="1" dirty="0" err="1" smtClean="0"/>
              <a:t>прибуває</a:t>
            </a:r>
            <a:r>
              <a:rPr lang="ru-RU" sz="3200" b="1" dirty="0" smtClean="0"/>
              <a:t> – коли </a:t>
            </a:r>
            <a:r>
              <a:rPr lang="ru-RU" sz="3200" b="1" dirty="0" err="1" smtClean="0"/>
              <a:t>це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буває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28604"/>
            <a:ext cx="628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13. </a:t>
            </a:r>
            <a:r>
              <a:rPr lang="ru-RU" sz="3200" b="1" dirty="0" err="1" smtClean="0"/>
              <a:t>Взимку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хто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скажіть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мені</a:t>
            </a:r>
            <a:r>
              <a:rPr lang="ru-RU" sz="3200" b="1" dirty="0" smtClean="0"/>
              <a:t>,</a:t>
            </a:r>
            <a:br>
              <a:rPr lang="ru-RU" sz="3200" b="1" dirty="0" smtClean="0"/>
            </a:br>
            <a:r>
              <a:rPr lang="ru-RU" sz="3200" b="1" dirty="0" err="1" smtClean="0"/>
              <a:t>Малює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квіти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вікні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643182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15. </a:t>
            </a:r>
            <a:r>
              <a:rPr lang="ru-RU" sz="3200" b="1" dirty="0" smtClean="0"/>
              <a:t>Небесна </a:t>
            </a:r>
            <a:r>
              <a:rPr lang="ru-RU" sz="3200" b="1" dirty="0" err="1" smtClean="0"/>
              <a:t>зірка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долоню</a:t>
            </a:r>
            <a:r>
              <a:rPr lang="ru-RU" sz="3200" b="1" dirty="0" smtClean="0"/>
              <a:t> впала</a:t>
            </a:r>
            <a:br>
              <a:rPr lang="ru-RU" sz="3200" b="1" dirty="0" smtClean="0"/>
            </a:br>
            <a:r>
              <a:rPr lang="ru-RU" sz="3200" b="1" dirty="0" smtClean="0"/>
              <a:t>І в ту ж </a:t>
            </a:r>
            <a:r>
              <a:rPr lang="ru-RU" sz="3200" b="1" dirty="0" err="1" smtClean="0"/>
              <a:t>мить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розтала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714752"/>
            <a:ext cx="6286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16. </a:t>
            </a:r>
            <a:r>
              <a:rPr lang="ru-RU" sz="3200" b="1" dirty="0" smtClean="0"/>
              <a:t>То в </a:t>
            </a:r>
            <a:r>
              <a:rPr lang="ru-RU" sz="3200" b="1" dirty="0" err="1" smtClean="0"/>
              <a:t>лінійку</a:t>
            </a:r>
            <a:r>
              <a:rPr lang="ru-RU" sz="3200" b="1" dirty="0" smtClean="0"/>
              <a:t>, то в </a:t>
            </a:r>
            <a:r>
              <a:rPr lang="ru-RU" sz="3200" b="1" dirty="0" err="1" smtClean="0"/>
              <a:t>клітинку</a:t>
            </a:r>
            <a:r>
              <a:rPr lang="ru-RU" sz="3200" b="1" dirty="0" smtClean="0"/>
              <a:t>, </a:t>
            </a:r>
            <a:br>
              <a:rPr lang="ru-RU" sz="3200" b="1" dirty="0" smtClean="0"/>
            </a:br>
            <a:r>
              <a:rPr lang="ru-RU" sz="3200" b="1" dirty="0" smtClean="0"/>
              <a:t>Напиши по них,  </a:t>
            </a:r>
            <a:r>
              <a:rPr lang="ru-RU" sz="3200" b="1" dirty="0" err="1" smtClean="0"/>
              <a:t>дитинко</a:t>
            </a:r>
            <a:r>
              <a:rPr lang="ru-RU" sz="3200" b="1" dirty="0" smtClean="0"/>
              <a:t>!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857760"/>
            <a:ext cx="5286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17. </a:t>
            </a:r>
            <a:r>
              <a:rPr lang="ru-RU" sz="3200" b="1" dirty="0" err="1" smtClean="0"/>
              <a:t>Біля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грубки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гріється</a:t>
            </a:r>
            <a:r>
              <a:rPr lang="ru-RU" sz="3200" b="1" dirty="0" smtClean="0"/>
              <a:t>, </a:t>
            </a:r>
            <a:br>
              <a:rPr lang="ru-RU" sz="3200" b="1" dirty="0" smtClean="0"/>
            </a:br>
            <a:r>
              <a:rPr lang="ru-RU" sz="3200" b="1" dirty="0" smtClean="0"/>
              <a:t>Без водички </a:t>
            </a:r>
            <a:r>
              <a:rPr lang="ru-RU" sz="3200" b="1" dirty="0" err="1" smtClean="0"/>
              <a:t>миється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6000768"/>
            <a:ext cx="6728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18. </a:t>
            </a:r>
            <a:r>
              <a:rPr lang="ru-RU" sz="3200" b="1" dirty="0" err="1" smtClean="0"/>
              <a:t>Гавкає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кусає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в </a:t>
            </a:r>
            <a:r>
              <a:rPr lang="ru-RU" sz="3200" b="1" dirty="0" err="1" smtClean="0"/>
              <a:t>дім</a:t>
            </a:r>
            <a:r>
              <a:rPr lang="ru-RU" sz="3200" b="1" dirty="0" smtClean="0"/>
              <a:t> не </a:t>
            </a:r>
            <a:r>
              <a:rPr lang="ru-RU" sz="3200" b="1" dirty="0" err="1" smtClean="0"/>
              <a:t>пускає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1357290" y="571480"/>
            <a:ext cx="6572296" cy="15001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70C0"/>
                    </a:gs>
                    <a:gs pos="100000">
                      <a:srgbClr val="365F9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Професії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0070C0"/>
                  </a:gs>
                  <a:gs pos="100000">
                    <a:srgbClr val="365F91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59394" name="Picture 2" descr="http://polyanika.com.ua/wp-content/uploads/2014/05/Kartinki-i-raskraski-professii-dlya-det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85992"/>
            <a:ext cx="6786610" cy="4214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428604"/>
            <a:ext cx="7986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Людина, яка смішить людей у цирку.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00108"/>
            <a:ext cx="4613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2. Хто робить зачіски?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43050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3. Людина, що здійснює політ у космос на космічному кораблі.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714620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4. Професія людини, яка навчає дітей.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429000"/>
            <a:ext cx="7988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5. Професія людини, яка пише музику. 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071942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6. Людина, яка розносить листи, газети. 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714884"/>
            <a:ext cx="7907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7. Найголовніша професія на кораблі. 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429264"/>
            <a:ext cx="5804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8. Робітник, який готує їжу. 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6072206"/>
            <a:ext cx="8043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9</a:t>
            </a:r>
            <a:r>
              <a:rPr lang="uk-UA" sz="3200" b="1" dirty="0" smtClean="0"/>
              <a:t>. Людина, яка прибирає приміщення.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10. Хто проектує будинки?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85860"/>
            <a:ext cx="5180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11. Хто створює картини?</a:t>
            </a:r>
            <a:endParaRPr lang="ru-RU" sz="3200" b="1" dirty="0"/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14282" y="1857364"/>
            <a:ext cx="8929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12. Людина, яка пише статті в газети, журнали.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2928934"/>
            <a:ext cx="61048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3200" b="1" dirty="0" smtClean="0">
                <a:ea typeface="Calibri" pitchFamily="34" charset="0"/>
                <a:cs typeface="Times New Roman" pitchFamily="18" charset="0"/>
              </a:rPr>
              <a:t>13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Людина, яка охороняє ліс.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14282" y="3500438"/>
            <a:ext cx="4436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14. Лікар для тварин 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14282" y="4143380"/>
            <a:ext cx="6568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15. Виготовляє торти і цукерки 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14282" y="4786322"/>
            <a:ext cx="7616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16. Керівник школи чи підприємства.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14282" y="5429264"/>
            <a:ext cx="61737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17. Хто створює модний одяг?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6072206"/>
            <a:ext cx="7140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18. Як називають артистку балету?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0657" grpId="0"/>
      <p:bldP spid="5" grpId="0"/>
      <p:bldP spid="70658" grpId="0"/>
      <p:bldP spid="70659" grpId="0"/>
      <p:bldP spid="70660" grpId="0"/>
      <p:bldP spid="7066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42976" y="2285992"/>
            <a:ext cx="59293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9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http://logotipka.ru/images/stories/skachat_img/znaki_bukvy_cifry/9_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785794"/>
            <a:ext cx="4048130" cy="5000660"/>
          </a:xfrm>
          <a:prstGeom prst="rect">
            <a:avLst/>
          </a:prstGeom>
          <a:noFill/>
        </p:spPr>
      </p:pic>
      <p:sp>
        <p:nvSpPr>
          <p:cNvPr id="15365" name="AutoShape 5" descr="data:image/jpeg;base64,/9j/4AAQSkZJRgABAQAAAQABAAD/2wCEAAkGBxQTEBQTEBQWFBUUGBQXFBgVFRQUFhUUFRQWFxQVFhgYHCggGBolHBcWITMhJSkrLi4vFx8zODMsNygtLywBCgoKDg0OGxAQGywkICQsLCwsLC8sLC0sLCwsLS0sLDQsLCwsLCwsLCwvLCwsLCwsLCw0Lyw0LCwsLCwvLCwsLP/AABEIANsA5gMBEQACEQEDEQH/xAAcAAEAAgMBAQEAAAAAAAAAAAAABQYDBAcCAQj/xABJEAACAQIDBQQECQkHAwUAAAABAgADEQQSIQUGMUFREyJhcTJCgZEHFFJygpKhscEjJFNiorKz0dIzc4OT0+HwFsLDFTRDY6P/xAAbAQEAAgMBAQAAAAAAAAAAAAAABAUBAgMGB//EAD0RAAIBAgMDCgMGBQQDAAAAAAABAgMRBBIhMUFRBRNhcYGRobHR8DLB4RQiIzNS0iQ0QnLxBhViskOCkv/aAAwDAQACEQMRAD8A7jAEAQBAEAQBAEAx0MQrjNTZXFyLqQwuOIuOcAyQBAEAisRvHhkxaYN6oXEVFzohDDMCSBZrZc3dPdvfThBnK7XJWDAgCAIAgCAIAgCAIAgCAIAgCAIAgCAIAgCAIBWdo74U1rijQAqsL52vZFI9UEekfsEhVMZGMssdS3ockVJUudqPKty3v0Ibb1ari1y4juYbXNSR2RsR/eutmWnx7i2J0JPqzLxErbDFPAwzWTfcet2drUaNIJgqVGlTc57LmsxYDvHW5Ngo9gmFiZXtZHWfJsbZ7t3LNTxlZhcdl9Vj/wB06qdR8CFKjRi7PN4egqYquBe9L6jf1w51Oj32iNKg3a0u9ehWNtb516QJXsjYgeg9iSQAvp8STb2yLLFzzZU13P1LCHJ+GteWbvXoYF3lOLXsa3YnMSRem9xkItUU9p3WVrWYag2ImY4mo967n6m1Xk2jDVZn2r9pa6FbEsBZ6J/wn/1JIUqr2Ndz9SulTw8dGpd6/aZD8a+XS/y2/wBSZ/G4ru+pj+F4S71+08n418un/ln+uY/G4ru+pn+F4Pv+hjdsWODUz50zb7GmHz+5ru+pslhHtT7/AKHkbZrJ/bUQw5mmbH2I2n7Uxz9SPxRv1ej9Tb7HRn+XO3X6r0JHAbVpVtEbvDirAq4+idSPEaTtTrQqfC9eG8iVsLVo6yWnHau83Z1I4gCAIAgCAIAgCAIAgCAIAgCAIBxrAgDE2A1DVbn32AHhb7Z55WU+899Vu6OvCI3gxNY2SldyWGRR6edu6FA4MDe2pFtdbcJEXnagivdsPF1XsXvtv2eknhNwsZSw5bNSeoLsKK51IublFrMbMRqACqjgLgayVPA31UtSqXLEr6x069i9+hh2Jt57WzHwzAgjwIOoI4EHhIkas46Pai5qYanVhGrFbTa2jtVyhsTEqsmKGFhGWwlt1dgYarhTXxlKlWzM2Xt0V1pohKGwcEAkhiW4kEDgBJ+CppQzLazz3KtR8/KL2L0IPbWxsNRYVNn1KbUzbNTSortS1spXUk0r6W9UkW7ui6Y7CyiucSa4+/MkckcpwcuYlJO+zXw9O429nbbdV4yHTryRa18FCbubg29VbhO8as5ESWEpRMo2rWGs3c6iOf2ei9D3T3kccZp9qktps+ToPYb9DeFG0cTrHExe0jT5PnHWJ5x2Bp1RmpmzDUEGxB6gjUHxExUpwnrEzRr1KTyz2HrY23WVxRxJ1JslThc8lflfoefDjxzRxLUslTsfr7+uuLwMXHnaOzevmujit3Vss0nFQIAgCAIAgCAIAgCAIAgCAIAgHHMtsS3z6n3tPOv8ztZ71O9BdS+RK7AqU6T1MZWGbse5RQWu1aqCO7f1suYeTtLPk2i6lRv30/I8/wAv1+apwjx19PmWDZO1MViRVdK1BOzNsgUuALAgOc172v08pbyjTi7as8xCVWavoijbTucWWKhDUHaMFJKlmdwzC/yipb6XOUXKFNU67S32Z7vkOs6vJsZS2pyXc7+TNt07hkUlJ/eNTbm22TAKzqXpYZScl+69ZqzBS3XKuU+0y/5Pmo4bMtt2jxvL1J/7g4PY0n4fQy4D4QsBiVw1FaZ7V8oqd2wQjUa8xmtO0JuTs95XTpxjHMtLa9x5dstV0HBWYDyDETzqp2qOPBtHv4zz0IT4pPvVyYwbhbXlzRopIgVIORP0q6MtjN5000V0qc4yK9jlAY2lRiIZWW+Gk2tTVzSMSrG1hMcyHQzeFRxONWhGa1N3HutVL8+c61GpojUYypSsWXdTaZq0ijm9SlYEniyn0GPjoQfFSecm4Ss5xs9q9op+UsKqNTNH4ZeD3r3uJySyuEAQBAEAQBAEAQBAEAQBAEA5DiV/OX/vXH7ZnnZfmPrfme6pv8CP9q8hS7wagLBu07RMwBuezZO7f1gbHyJ6GXHJdaEHKEnZvYUP+o8LUq06daCuo3T6OD+pxmrXxlCtUpJUqq1QkMEY983trbjJk4uLaZQQnGSTidW2fRfsMN2l+0VLPe9xe2VWvwI105X63lTyjWjOpFRd2lZnp+QVUo0ZxkrKUrrut2XJE1bCxvIOaxb5bu6NMUbq6NlNOp6Ssbe1bag+I8OgnbD4mdFvLaz2p7DhyhgqOMilNPMtjW1e+kjtlbsYfDVO1oOi1NcpdqjZL/JC0wPeJ2nj6j+FxXf6ECjyPRi05xlL/wCbeaN2nRCm5qox8O0/FZEjVjB3uvH0Lqac1ZRa7vU2DtUD1b+3/aTo8qqKtlXf9DSOEfE+0dva2yN7Df7J0jypfbDud/khPAXV7o2Fxq1BdTf75FrV41HdHJUJUnaSF5HOlj6DBhmzQqWm8WcZxuSW72I7PFUzye9Nvpej7cwUe0zth5ZaqfHT32kPH0+cw8lvWq7Nvhc6BLg8uIAgCAIAgCAIAgCAIAgCAIByTHD87qf37/xTPOz/ADH/AHPzPcUf5eP9q/6mTGYJW4zo4XNaddwVjG2GJ4624X1tDpya1bOX4ea9j0lK01y2O11uLDuZh0etVDqrWRCMyhratwvJeCipTldbl8yr5WqThThlbWr2dhbxs+l+ip/UX+UsubhwRQ8/V/U+9noYOn+jT6q/ymckeBjnqn6n3noYZPkL9URlXAxzk+LPpor8ke4TOVGM8uJFbU3Xw1cd6mEbk9MBGB63HE+d5HqYSlPdZ8VoTcPyniaD0ldcHqvfUcx3i2fUwuIyvYtxFQC3aoeBYfK4gnnzvxNTXpyhLLLbx4nr8DiKeJo5o7OH6X0dHD5bFlpVLgHrNE7hxs7GVJk0Zs0hN0cpM2C2UB/kFX+owb8Js9NeGvdqcbZvu8brvVjpkvDx4gCAIAgCAIAgCAIAgCAIAgHJtp/+7q/37/xjPPVPzX/c/M9vQ/lo/wBi/wCpupqZY0aWYgVJMlsLhEYayY6CsQJ1ZxZD7So5GtK6vTyllhaudEzuIfy1X5ifvNNsD8cupEXln8qHW/JF1lmeeEAQBAEApHwn0AadBuYZ19hUH/tlbyilaL6/fgei/wBPzanOPQn77yoYQd0SuiX89ps05ujjI3aIm6I8j3jBek46qw94MT+B9RrTdpp9J02Xp44QBAEAQBAEAQBAEAQBAEAQDk+2xbF1v71j+3eUFb819fzPbYTXDQ/tXkfaFe+kt8JJWI8oWepuUsURJxynRjI0NpYzM0q8Y0dsLRyli+D9vytX5i/vTlgfjl1EPltfhw635F4lmecEAQBAEAoG/uM7WtToU+8ady1vltbT2Aa/OlTjqmaahHd5/Q9NyNRdKlKrPS+zqXr8iNOzezp3acOayx1JyxKnO0TUSaHdm3SM2RwkjbwtPPUpoPXdB9EHM/7IY+ydIrNJR4tfXwI9WWSnKb3J+i8bHRpdHkxAEAQBAEAQBAEAQBAEAQBAOR714lKWLrGq6oO0OrsFHI8TKKtByrSSV9T2WEqQhhYObS03kPTxqVCWoVEqW45GVredjpOkZzpPVWO8HSrL7sk+pmcYx+E7/bXYz9mPtLU3MiVKrm9TsoKK0LZu7npkvQyEsLEOCed9LESRQzR1hYp8coVLRq3suH+GTX/qGO5LR+pU/wBSd+cxHR3P1K/7PguMu9ftPvx3HdKP+W/+pM58R0dz9THMYHjLvXoPjOO/+r/Lb+uM2I6O76jmsD/y716Dtsd1p/5Z/qjNiOju+oyYHp7/AKHpsPi6gs1bIDx7NVUn6WpHstDjWmrOVuowp4Sm7xhfrd/D1PFHZNHDKWNr8ydST4kzEaNOkrm0sVWxLsthV9s7Q7RtOEhVqmZl1hMPzcddpoKZxJTMyvYXOk2vY5tXLlunsll/L1RZiLU1PFVPFmHJjppyHmRLHCUWvvy7Dz3KeLUvwoPRbXxfovF9SLLJxUCAIAgCAIAgCAIAgCAIAgFQ3r3pdC1DBZTVGlSowzLRuL2A9epa2h0W9zf0SBw7efAN2jVKrNUqNqzuczE+fIeAsByAmEkthltvaV/ZAqjFU/i6s1TMLBRcstxmB/VtxJ0E51lFwakSMHOpCtGVPb8t51vE4Yp6QlHKLW09vTqKew1801O1jZwe0Wpm6mbwqOOw41cPGorMsmB3wI0cSZDGW2lRW5HT+ElqW99M8Z3WLiQZckVFsM//AFXSm32uJz/2qqY33sp8pq8XE2XJNTeaWJ3t07onKWM4EinyRxK/j9qvUOpkSdWUy1o4WFLYaN5yJNjYw9BmvkFz04Xmyi3sOVSpGHxMt+7Gx6F85ftai2OUgr2Z5Hszrfox00uLSwwtCne7d2t3Ds+fcUHKOMr/AApZYvftv2ryXaWuWBSCAIAgCAIAgCAIAgCAIAgFT+EnesYDBlkI7eqezoDQ2PrVLcwo16XKjnAOU7E3gVKdibnUkkkkk6kknUkkkknUkwCO2jVbFVMlIeLE+ii9W/Ac/eRyrVo0o3kScLhZ4meWHa9y97kXncDYVGhcjj6zt6THx6DwGkgwqOrLNIva+HjhafN0lq9r3s9by4oNVOXgJGxEk5aFnyfScKepDTgTxBkWgwegIMGRRBqzIomTRnu0GoMA+XgzYkNlbR7JrzrSqZGRMTh+djYseMwNLGUjpqRryPsIk3KqizR0ZS5pUHkmrxe57DmG2vjezXzU8ViRTv3Sa1Rwp5KyOSh8CR/v3oV3J5J7fP6++qFi8Gqa5ynrF+H04PsfTbdw/hKr16dT43RDKmiV1sgqNp3GT5XMsunKwnLGY+nhtHrLh68Djh8LKrrsXH0LdsPb1avm7igcjY2Hsvr5SBhuUq9Ru6XR0evgSa2FpU0nd+pI1q1RRcOWPQhLfYAftma2Mr09U79Fl/nxOMYQlo15+/A97N2stQ5T3XHI8/L+UlYHlOnifu7JcPQ0rYdw1WqJKWRGEAQBAEAQBAI/a+2Ew4BqBjmvYKAeFr8SOokPF46nhrZ767LdB3oYeVa9raHH/hE2W+0sUKyVhTVECU6bobDUl2LBtCSenBV6Sv8A99p3+B2615fUlf7c7fF4FIp7qY0YqjhjTs1d8lNwc1M2F2e45KoZiDY2U6Szw+Lo4hXpu/RvIlWhOn8R0TE7DpYOpUw9Im1MJq2rVHKU8zMepuT0FgBYWlZi3erK+7Z4HquS4qOFhlW29+9+iRq08SyiwNpxUmi2lSjLVngm/GYNrWPoWDFz1l9nnMNpbTVyGnUe+a85HiYu+BmSmD66e1wPvmyae9d5o5tf0vuPrrb1kPlUp/zmW0t670YU77n3P0MDYwD1SfIg/dNOcXFd50VNveYm2oB6pmVO+w2WHb3majiw4JANhxPEDpe3AeJm2trmkoOLs/fqZCYADQLEzsHaBpuOhkihUysr8bh1UgTe9mykr0DcAq4Ib2iS68bpTiVGDqWbpT1T0IPBbKppQoLSFkRAlv1l0a/iWub873nlsVnlXbltbOuXmpc3w2dRZamKGHFOko1bieHmZMdTmoqMSJl51uTNl3zSJUqSntMKKRF7QwZ48ZCqQadztCdjW2Ftd6FYI5JpObG/qk+sOkteTMe6MlFv7r2rh0+vQMRQVWN1t96F/nsCkEAQBAEA1sQ5Jyqbc2PMX4AeP3e2Rq1SXwx7zrCKSzMido7ORx3rm3VmP3mUWMpX1bb69fMm0azjs8kQI2dTe4pnUcjKbImTedt8SNzZDmmyX4owB+a/dP3g+ySuTqro4iL46djOVeOeLXFXXZ7sV/fAfn1fzp/wklvi/wA6XZ5IuOS/5SHb/wBmV0CcUW5lRZk1bMypBzbLBuULYxPmv90lYP8AOXUyq5Xd8K+tHSJcnkRAEAQDUxuzaVUWq00f5ygn2HiJznShP4kmdqWIq0nenJrtOeb27mnDD4zgycq+mnEoDoSPlJyIPLjcXtWYjCul9+Gzy+h6nk3ldYn8DEbXsfH0fBrssyr4Kte44DiPAdJC3l1UjbU2xMnMy0msZlHOSuXbZeKz4cqeQljTnmp2PO4ilkrpojdmN/ap0IqL4kaMPsX3yjxiSkmScVHWE+x/L5k1Ww6VbFteh85Fi88tSuu6ZsjChFut7aXBN9Dpfwtxk14dKNznzmZ2ZqY2vlNpVYieV2OkFchcfSB1HnIqep3gy3btY/taAv6Sd1vZwPu/Ge55MxPP0FfatGVeMpZKmmx6ktLAiiAIAgFd2htcJmKalmNumndB9wE81i+ULTlzeuu0saeHvZS97zJh3LAX4mRITlVdmZklE18Nsy1Q1dAGGgHPxMkPC5VmMyraZDR2wxDDLxcFfPUZfvPvlZJNytHbdWJVHVa7n/khd8x+fVfHs/4ay/xn5z7PIs+Sn/CR7fNleVZHWwt7mZFmTm2bCLMnJsm90RbGU/Kp+4ZJwn5y7St5U1wsuzzOjS5PJiAIAgCAeaiBgVYXBBBB4EHQiYaTVmZjJxd1tOI4vB9jialPkjuo8QCbH3WnnZxyyceD+Z9DpVudoxnxSZkEGTKkyaMlMBjCgI6zrCeUhV6Km7knutSFTEsrcGpv5g5qZBHjNqNGFaThPY0/NELlKThQTW6S8mS2JwNagfyYNVPAEkewaj7R5SBX5MrUHeH3l0be1FdCvSqr72j97zJTGJqi3Z9mON20vbUDXXXynSnhsXVWXLZcX7uaSlQpu97kdWxRuUrKUcdR/wA0lLiKc4yy1FZneMVa8XdGvUAIteRYx1N43LDujs80qTFr983F+g4G3K9z9k9pyRQnSpNzVr7ugr8dVU5KK3E9LYgiAIBE71VGXB1SvGwHsLAH7CZC5Rk1hpW6F2NpPwJODSdZX6fIqiG9NL+E8tUVoll/UywYSuAwHOZwlWMZ6nCpFtGatjkSmA5sQLedhxEtK2IhzeV7TnGlKUroiNiZsTixVCkUaV7E+s/K3lx9k5cmYZ1Kqqblr27vU74mapUsl9X7+hDb7D89f5qfuiTMb+c+wt+SX/CrrfmQCLIsdhbNmdFmxybM6iZObZM7qm2MpeOcf/mx/CSML+dHt8iv5S1w0uzzR0OXJ5QQBAEAQBAOQbwHNja5H6Rh9Xun7p5+u81WVuPke7wKy4WmnwXjqYHw5AuZhxsdlUTdkEEwGbCCZOTLHuSn50TyFN/eXp2/GS8Evxb9D+RUcry/AS/5LyZe5bHmhAPFWirCzqGHQgEfbNZwjNWkk10m0ZSi7xdjBT2dSU3WmgI4d0aeXScYYShB5owSfUjd16jVnJm1JByEAQBAMWJoB0ZG4MCD7ZpUpqpBwlsZtCbhJSW45gxenUei3qEgeV54vFZoPLLatC/STSkt5L4Ri7BjppIqStc5S00JjZdMVa5DAMqKb3AIuSAOP0vdLXkiiq1ZuaTSW/XX3cj15OnTunZt/wCfkWNFAFgAAOAGgE9WkkrIrG23dnOd+R+eH5ifjKbG/ndiPV8kfyq62QNIaCRo7C1bM6CbHNszKIObJXdofnlD5z/wak74f86HW/JkHlD+Vn2f9kdEl0eUEAQBAEAh949uphqZ1BqkdxOJueDMOS/fwkbE4iNKPTuRPwOBniZ/8VtfveU7YWwHc9rVuOevE31JPiZXUMPKX3pF9jMfCH4dM1tuOM+VeAmKzV7IkYNPLmkR6LOBKbNhFmxybLfuLh/7Z/mIPMAs37yywwMfil2e+8oOWanwQ638vky1ywKQQBAEAQBAEAQBAKvvLu61SoK1G2Y2DDQXtzF9JR8pcmzrS5ylt3oscLi4xjkn2M1qWxK+iqAo5sxGnuJlZDkjFSeVqy43XyOzxNJa3uWfZ2BWimVdebE8WPWemwuFhhqeSHa+LK2tWdWV2bUknI5vv7pjPOmn3vKXHfndi+Z6zkbXDf8As/kQtFdBI0dhZSepnVZsc2zIomTVsltksMym5VlN1YWuCQVPHwJkila/SQMUnlatdPd4lh+L129HEN+x/TJmWo9kvIqucoR+KmvH1PJwOJ/Tv+z/ACmObrfqZnnsL+hePqeHwGJ/Tv7x/KYdOt+pmyr4X9CMPxHFfpqnv/2mvN1v1M6c/hf0Izrs3EsLPXqW8CFPvUAibqlVejkzk8Rho6xprz8zPgt3KVM5yLtxLMSzH2trNoYWEHfec6vKNWosq0XBaLwNbb+1FRcifZNa9VRVkd8FhZTlmkUlwSbmVj1PRKyVjJTpTKRpKZsrSsJtY5OZf9g4I0qCK2jG7N85je3s0HslvQp5KaTPLYysq1ZyWzYupeu0kJ2IogCAIAgCAIAgCAIAgCAIBzb4RzbFp40l/fqSmx/53YvNnreQtcM/7n5IjcKl0U+E4RWhNnK0mjOtObWObkZFpzNjRyMqU5lI0ckSWExzpzneFSUSHVoQmStHbZ5iSFiGQp4FbjYG3PCbfaDl9hMqbZWbKujm8FIVNtKOEPEIzHBSZFY/bLNouk4Trt7CbRwcY6sgKyFjcyI02WkJKKsj4uGmMpl1DYpYabqJxlUJvd/ZmdhUYdxD3f13B4/NU+8+WsrD0czzPYvP6eZXY7FZI82tr29C9X5delpk8pRAEAQBAEAQBAEAQBAEAQBAObfCiD8YpEfo2v5KxJ++VOPX4i6j1n+nmuZmn+peKNfZSXoUz1Wcaa+6jviJWqyXSeds41cNh6ldxdaa3sOLEkBVHiWIHtnWFPM7Ii1a6pwcnuOQ4rfvHmoXWqEF9EVEKgdO8CT5kywWGppWsUUsfXbvc7Nu5iTXwlCs1s1SmjNbQZiozW8L3kKULSaLanVcoKT4EulGZUTDmZBQmcprnPvYRlMZx2EZRnPnxeMpnnAcNGQc6eDhZjIbKqYqwVBdyFHj+HWau0dWbRcpu0SG2TvDSxO0aWERWNN+0LP6OYojMEHgbG9v5ztSoynrJWXi/ReJFxGMjS+7B3lx3Lq4vwXSdQRQAAAABoANAAOAEnpWKdtt3Z9gwIAgCAIAgCAIAgCAIAgCAIBzj4VSVq4dgrMCldGygnR1Cn22YkeIlbjtJxfQz1X+nrSp1It21i+7X5FY2fvI1OmtM0r5Ra5JF/2ZBjWyqxcVsBGpNzUtvviae9e2fjOF7EJlLvS9a/CoGtaw6SVhKqlVStxKflbBSo4ZzvfVbukpe0tilFuRLY8qdB+DXadU4BadOi9XsXqUyVDn1s6jRTwV1ErcS5xqaRb7/QvsAqU6Kz1FFq6s7fNlyo4mseOHrD/Bcj8JpGc3/S+5nedOiv8AyRf/ALI+vVxfq4cn6FQffaG626PmYUcLvqeKPObHHhhx9U/1zH8T+n33mf4Fbanj9DItLHHjSt5Ih++sJm2J/T4L9xq54Jf1+L/ae/ieOPBSPNKA/wDMZnJiOHgv3GvPYJbX4y/YjyNnbRv6vt7L8LxzWJ92M/aOT7b/ABPO0tn4ijh6uIxWJCJRR3YU1BJCqTYGy2J4c5vHC1n8c7dXtHCfKGFj+XTv1v5XfyOZbsY2pjGDYh73tcC9vtJJ9pMlUsNTpu61fF6sr6+OrVllk7LgtF76y+bE2VTXaeEyekor1Db5C0jSP21knciHSoAgCAIAgCAIAgCAIAgCAIAgCAIAgEDvzhe0wFbQns8lawFyewqLWKgcyQhHtgHFN7dq0mSyWgG98Ae8QTGV8I5sMQoelc//AC075lHiyG/+HAO9wBAEAQBAMOMxaUkL1WCqOJPjoAOpJ5TDaSuwcU+HTfulUw6YLCsWzsHrnKy2RDemlmAvdrN4ZB1iMlJXQOYbC28aJ0MyDufwRYxauevWcdtVASjTOhFFbszLcal21sL6U1M0VSLbinqgdNm4EAQBAEAQBAEAQBAEAQBAEAQBAEA+EQD8o/CXsF9n46pQ17Fu/hzy7FibL5rqv0b84BDbpYarVxtHsCVdXVww9QIQS00qVFTi5PcD9BbL3gxNFvyjGsnrK573iUY8/A6HhpxlXR5Qkpff1XkZyl82dtGnXTPSa45jgynow4gy1hOM1eLuYNqbAQBAK5vsL06IPDtgW8hRqkfbaRsW7UmYZAUNkUarHOFZehAI+2U0qsobNO02hG5q7b3GwJUlcPSDdbfhebRxlZf1G7iiP3cwbJtDDgKQFew42sEN7fRvJeFneovp0nBp5jrktTcQBAEAQBAEAQBAEAQBAEAQBAEAQBAOY/DbhKOJo06DAdut6lOpzpg6W09VyNfmX42nCtX5tpJXbMN2K18GO6fYrmb021c9ByUSvxtfP91bDMdWW/bOCAF14yBBrYzaSKxgKReuSzlHBAUhirrpfukG448pvOThJZNCzwVlQ1Sdy2Vdv4vCAM5GJpj0gwC1AP1WUAE/OBv1k6njJxdp6oLCUqukNH4F4wOLWrSSrT1Woqut9DlYAi45Gxlommroq5RcW0zPMmCi/CRtRl7OnSAYpd346XFlFxwNsx8NOsrOUKyWWHayZhcMqqbk7cCL2RtKnUph6d9DZlOhVgASD14iVkk76nKpSdJ5WTGYPl689Zz2Gu0+1sHmsyEqy8CpysDzsRw5++b06koO6ZhpMx09vYmg9n/LpzBsHA/VYWufnXvwuJY0MfL/AMmw0a1si54PFLVprUpm6sLjl5gjkQbgjkRLVNNXRgzTIEAQBAEAQBAEAQBAEAQBAEAQBAKDvnu6xrtiB3kaxbS/ZlVC6/q2F83LW9uMgYqlO+eOvR6ehiw2ZXWmtl6D/njKh3ZutD2W7S9ucw00ZTuKuy0KWqKG6Aj7fCaKbvobx+7qiubd+MU0KUw1ZWsAurujHQL1YHSx43ve97yVB5mlv8yfhK8M34mh07d7BtRwmHpP6VOlTVufeVAGt7by9hHLFIraks03LiyQm5oc1wWKSvh3quQzVSzk8TdtQPYLADkABylFJqcpN7blsouDSW4hdljJRXKL5yW6ekbj7LTnl16iBiqjlUbLDgCFW99ek4z1ZzjpqYxWq5tOBm6UTW8rmwXK6tzjarAnNzcRmWso4K4YeGdRcfWDH6UucE26ST3GL6ljksCAIAgCAIAgCAIAgCAIAgCAIAgEdvBjzQw71F9IWVL6jO7BVJHMAm58AZpUnkg5cAUvDYYd22vUnqdST43v755+c27t7WZSNv4vZ8w4TntRtazNp6oPH3TXLobXPOzsPmxFMAetm8gneJPtyj6QkvAxcqyfDU1lsLlL40EAoG9O4tR6hqYB6dMP/aUmzKmbmyFQbX07trcTzkKthFKWaJPoYzLHLPUjaWy6lGp2dUWKgW5hgABdTzH/AA2Mrq9OVN2kQdsrkzhKAIF7XEjM3RJ9iLTlqblfxdN6zEYZGq2uLrogN9e+e7cdL38JY0MNUnrbTpOEugt27GyDhqJDkNUdi9Qi+UEgAKt+QAA8dTpe0t6VNU4qKMIl50MiAIAgCAIAgCAIAgCAIAgCAIAgEDvvTJwTlRfIUc/NVxmJ8ALn2TjXi5U2kCrbDrWWznSUEzaPSbm1MTdRkPDhNad72ZmbW41cLiC5C2LVH9FRxJ/AdTwHOdo0p1JZYGqfEumxdliglvSdtXbqeg6KOQ9vEmXlKlGnGyMEjOoPLmwJAvodOvhMraZW3Uq1LfiiLdspQ5KBKqHdxVqCp2lLLlBumTzOa1ryS8M7XTVtdd3R3kp4R2umra67ujXpNvF7y4Ni9OoQ/Z9sXUpmA7BQ1TQjWwJ+qw5TX7JUaTa0dvH3qY+x1bJ222t2+9eGhGVcds5cxdalIre4PbUzeyHKAramzg2HK/Qzj/t6krqKaNVhZvWOzj4gbQ2aGAqK1mLBDXztTcKWBZe1YjLmGUG2pItcG82jyfbWMVp37vU2WEqNPo0a6dF8yVwe9GHYU1pZu+yIqBdVzKrLmUHurlIN+Gk3lh5RTb3a+XqjWWGnFNvcr+Xqjdxu2qNKoKdRsrE0wose8ajMFC9bZST0EhyrQjLK9uniaRoylHMtmvgam8G8aYV0RlzFkqNxOmUdwWAN8zd0fjJ1HD84r3tr4b32aFdicXzMlFK7aduv+ldtn3HyhvTQK3OYWp9o1kYqtqXasma1iwXW3iOs1eHmnZ8bea+TN1i6bWZbLX7kn5NHz/q3D5lQ9oHYkZDTbMLAHUDgO8NeWt7WjmJbdPW9vUfaoXtZ3V79Frr5M9YXezC1GAWoNRdWuMrGynKGvbN3rW6giHh52v73+jMLF0r2v70/cjwN8cLkzlyFtcEqbNYLcJ8ojNwHyW6GZeGqJ2CxtJpO+3/Gzb18Nuw3tlbapYhqi0SW7I2Y5WC3uRox0PonTjw6ic6lNw0Z1pVo1FeOzz6iRnM6iAIAgCAIAgCAIAgHxlBBBFwdCDwI6QCh7T3br0zlw6drT9SzKroOStnIBA4Ag3sBfqa6rgbzzQ37hdmXZ26+IexrFaI6aVH8eByr72iGAX9b7gWjZOx6eHByXLN6TtYs1uA0AAHgABx5kydTpxpq0UCQm4EAQDRxuyKFUk1aKOTlBLKCSFzZRfoM7/WPWbKclsZspyjsbMR3ewtiPi9KxBB/JrqCKgIOnC1Wp9c9Yzy4jPLiz3W2Jh2ZmehTZmDBiUUkhlVWubc1RR5KIzPZcZpbLnylsLDI5qLQphyc2YIt72cXv5O/1z1iVSVtWzLqTe1sr1CjhkSnXrYOiubIaPYoalQFQStxlFiAF4X18ryFHHzUYZm25pWS4aXvd2sr/Q6Zp6pSdlptN3G7TwRqF6tNWYdxnKKxXsqt1W/EntAtgtzmIHHScvt9LMlld3bd/c11/C7buk1yStt96XC7VwtasgakrVGamBmCsVCXqUmJF7ENnKjj3WI0Bm1DH864qMXZ9yvHN47PPcaypJau3t2G8GyMNTolxhqLHur317ihmAZnsD3QDc9bAdJMrV6kY/db29L277LVkd0oLXKu4iatMvWNU4dKisKN/wAhVN3cVCWphlBAGVSbg3JXhbWHzmKi24PR9a/o0er0Wayt1msoXd7J9nR6mMYWs1y+FpF1UBfzU/k2Slh2Vu8e/lzFQNLmjbiNNlPFxur3XYt62a8G9ul/Fk1u0u5dHyNSrSC1KSPSRGcpSRTRwyvUpvUWme0TVwBRUABAPRNzZdOSrYlSjCUnt4q9ru911WWnTvCjZ7PIs52U5rhsMpwqstQ1WVKN3qJVApq3E5SDUbS3EX5gy6iq1HrJpJaa779unyN1TSd1obO75xN2+Mq6hadFVzmkc9Re07Vx2bGwPc428pihGol+J0eWvibRvvJqdzYQBAEAQBAEAQBAEAQBAEAQBAEAQBAEAQDUq7LotTWm9KmyJbIrIpVQBYWBFhpNXGLsrbBc9rgaQKkU0BXVe4vdNybjTTVm956zYGSnQVfRVR5ADgLDh4aQDJAEAQDyUF72F+F7a284B6gC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7" name="AutoShape 7" descr="data:image/jpeg;base64,/9j/4AAQSkZJRgABAQAAAQABAAD/2wCEAAkGBxQTEBQTEBQWFBUUGBQXFBgVFRQUFhUUFRQWFxQVFhgYHCggGBolHBcWITMhJSkrLi4vFx8zODMsNygtLywBCgoKDg0OGxAQGywkICQsLCwsLC8sLC0sLCwsLS0sLDQsLCwsLCwsLCwvLCwsLCwsLCw0Lyw0LCwsLCwvLCwsLP/AABEIANsA5gMBEQACEQEDEQH/xAAcAAEAAgMBAQEAAAAAAAAAAAAABQYDBAcCAQj/xABJEAACAQIDBQQECQkHAwUAAAABAgADEQQSIQUGMUFREyJhcTJCgZEHFFJygpKhscEjJFNiorKz0dIzc4OT0+HwFsLDFTRDY6P/xAAbAQEAAgMBAQAAAAAAAAAAAAAABAUBAgMGB//EAD0RAAIBAgMDCgMGBQQDAAAAAAABAgMRBBIhMUFRBRNhcYGRobHR8DLB4RQiIzNS0iQ0QnLxBhViskOCkv/aAAwDAQACEQMRAD8A7jAEAQBAEAQBAEAx0MQrjNTZXFyLqQwuOIuOcAyQBAEAisRvHhkxaYN6oXEVFzohDDMCSBZrZc3dPdvfThBnK7XJWDAgCAIAgCAIAgCAIAgCAIAgCAIAgCAIAgCAIBWdo74U1rijQAqsL52vZFI9UEekfsEhVMZGMssdS3ockVJUudqPKty3v0Ibb1ari1y4juYbXNSR2RsR/eutmWnx7i2J0JPqzLxErbDFPAwzWTfcet2drUaNIJgqVGlTc57LmsxYDvHW5Ngo9gmFiZXtZHWfJsbZ7t3LNTxlZhcdl9Vj/wB06qdR8CFKjRi7PN4egqYquBe9L6jf1w51Oj32iNKg3a0u9ehWNtb516QJXsjYgeg9iSQAvp8STb2yLLFzzZU13P1LCHJ+GteWbvXoYF3lOLXsa3YnMSRem9xkItUU9p3WVrWYag2ImY4mo967n6m1Xk2jDVZn2r9pa6FbEsBZ6J/wn/1JIUqr2Ndz9SulTw8dGpd6/aZD8a+XS/y2/wBSZ/G4ru+pj+F4S71+08n418un/ln+uY/G4ru+pn+F4Pv+hjdsWODUz50zb7GmHz+5ru+pslhHtT7/AKHkbZrJ/bUQw5mmbH2I2n7Uxz9SPxRv1ej9Tb7HRn+XO3X6r0JHAbVpVtEbvDirAq4+idSPEaTtTrQqfC9eG8iVsLVo6yWnHau83Z1I4gCAIAgCAIAgCAIAgCAIAgCAIBxrAgDE2A1DVbn32AHhb7Z55WU+899Vu6OvCI3gxNY2SldyWGRR6edu6FA4MDe2pFtdbcJEXnagivdsPF1XsXvtv2eknhNwsZSw5bNSeoLsKK51IublFrMbMRqACqjgLgayVPA31UtSqXLEr6x069i9+hh2Jt57WzHwzAgjwIOoI4EHhIkas46Pai5qYanVhGrFbTa2jtVyhsTEqsmKGFhGWwlt1dgYarhTXxlKlWzM2Xt0V1pohKGwcEAkhiW4kEDgBJ+CppQzLazz3KtR8/KL2L0IPbWxsNRYVNn1KbUzbNTSortS1spXUk0r6W9UkW7ui6Y7CyiucSa4+/MkckcpwcuYlJO+zXw9O429nbbdV4yHTryRa18FCbubg29VbhO8as5ESWEpRMo2rWGs3c6iOf2ei9D3T3kccZp9qktps+ToPYb9DeFG0cTrHExe0jT5PnHWJ5x2Bp1RmpmzDUEGxB6gjUHxExUpwnrEzRr1KTyz2HrY23WVxRxJ1JslThc8lflfoefDjxzRxLUslTsfr7+uuLwMXHnaOzevmujit3Vss0nFQIAgCAIAgCAIAgCAIAgCAIAgHHMtsS3z6n3tPOv8ztZ71O9BdS+RK7AqU6T1MZWGbse5RQWu1aqCO7f1suYeTtLPk2i6lRv30/I8/wAv1+apwjx19PmWDZO1MViRVdK1BOzNsgUuALAgOc172v08pbyjTi7as8xCVWavoijbTucWWKhDUHaMFJKlmdwzC/yipb6XOUXKFNU67S32Z7vkOs6vJsZS2pyXc7+TNt07hkUlJ/eNTbm22TAKzqXpYZScl+69ZqzBS3XKuU+0y/5Pmo4bMtt2jxvL1J/7g4PY0n4fQy4D4QsBiVw1FaZ7V8oqd2wQjUa8xmtO0JuTs95XTpxjHMtLa9x5dstV0HBWYDyDETzqp2qOPBtHv4zz0IT4pPvVyYwbhbXlzRopIgVIORP0q6MtjN5000V0qc4yK9jlAY2lRiIZWW+Gk2tTVzSMSrG1hMcyHQzeFRxONWhGa1N3HutVL8+c61GpojUYypSsWXdTaZq0ijm9SlYEniyn0GPjoQfFSecm4Ss5xs9q9op+UsKqNTNH4ZeD3r3uJySyuEAQBAEAQBAEAQBAEAQBAEA5DiV/OX/vXH7ZnnZfmPrfme6pv8CP9q8hS7wagLBu07RMwBuezZO7f1gbHyJ6GXHJdaEHKEnZvYUP+o8LUq06daCuo3T6OD+pxmrXxlCtUpJUqq1QkMEY983trbjJk4uLaZQQnGSTidW2fRfsMN2l+0VLPe9xe2VWvwI105X63lTyjWjOpFRd2lZnp+QVUo0ZxkrKUrrut2XJE1bCxvIOaxb5bu6NMUbq6NlNOp6Ssbe1bag+I8OgnbD4mdFvLaz2p7DhyhgqOMilNPMtjW1e+kjtlbsYfDVO1oOi1NcpdqjZL/JC0wPeJ2nj6j+FxXf6ECjyPRi05xlL/wCbeaN2nRCm5qox8O0/FZEjVjB3uvH0Lqac1ZRa7vU2DtUD1b+3/aTo8qqKtlXf9DSOEfE+0dva2yN7Df7J0jypfbDud/khPAXV7o2Fxq1BdTf75FrV41HdHJUJUnaSF5HOlj6DBhmzQqWm8WcZxuSW72I7PFUzye9Nvpej7cwUe0zth5ZaqfHT32kPH0+cw8lvWq7Nvhc6BLg8uIAgCAIAgCAIAgCAIAgCAIByTHD87qf37/xTPOz/ADH/AHPzPcUf5eP9q/6mTGYJW4zo4XNaddwVjG2GJ4624X1tDpya1bOX4ea9j0lK01y2O11uLDuZh0etVDqrWRCMyhratwvJeCipTldbl8yr5WqThThlbWr2dhbxs+l+ip/UX+UsubhwRQ8/V/U+9noYOn+jT6q/ymckeBjnqn6n3noYZPkL9URlXAxzk+LPpor8ke4TOVGM8uJFbU3Xw1cd6mEbk9MBGB63HE+d5HqYSlPdZ8VoTcPyniaD0ldcHqvfUcx3i2fUwuIyvYtxFQC3aoeBYfK4gnnzvxNTXpyhLLLbx4nr8DiKeJo5o7OH6X0dHD5bFlpVLgHrNE7hxs7GVJk0Zs0hN0cpM2C2UB/kFX+owb8Js9NeGvdqcbZvu8brvVjpkvDx4gCAIAgCAIAgCAIAgCAIAgHJtp/+7q/37/xjPPVPzX/c/M9vQ/lo/wBi/wCpupqZY0aWYgVJMlsLhEYayY6CsQJ1ZxZD7So5GtK6vTyllhaudEzuIfy1X5ifvNNsD8cupEXln8qHW/JF1lmeeEAQBAEApHwn0AadBuYZ19hUH/tlbyilaL6/fgei/wBPzanOPQn77yoYQd0SuiX89ps05ujjI3aIm6I8j3jBek46qw94MT+B9RrTdpp9J02Xp44QBAEAQBAEAQBAEAQBAEAQDk+2xbF1v71j+3eUFb819fzPbYTXDQ/tXkfaFe+kt8JJWI8oWepuUsURJxynRjI0NpYzM0q8Y0dsLRyli+D9vytX5i/vTlgfjl1EPltfhw635F4lmecEAQBAEAoG/uM7WtToU+8ady1vltbT2Aa/OlTjqmaahHd5/Q9NyNRdKlKrPS+zqXr8iNOzezp3acOayx1JyxKnO0TUSaHdm3SM2RwkjbwtPPUpoPXdB9EHM/7IY+ydIrNJR4tfXwI9WWSnKb3J+i8bHRpdHkxAEAQBAEAQBAEAQBAEAQBAOR714lKWLrGq6oO0OrsFHI8TKKtByrSSV9T2WEqQhhYObS03kPTxqVCWoVEqW45GVredjpOkZzpPVWO8HSrL7sk+pmcYx+E7/bXYz9mPtLU3MiVKrm9TsoKK0LZu7npkvQyEsLEOCed9LESRQzR1hYp8coVLRq3suH+GTX/qGO5LR+pU/wBSd+cxHR3P1K/7PguMu9ftPvx3HdKP+W/+pM58R0dz9THMYHjLvXoPjOO/+r/Lb+uM2I6O76jmsD/y716Dtsd1p/5Z/qjNiOju+oyYHp7/AKHpsPi6gs1bIDx7NVUn6WpHstDjWmrOVuowp4Sm7xhfrd/D1PFHZNHDKWNr8ydST4kzEaNOkrm0sVWxLsthV9s7Q7RtOEhVqmZl1hMPzcddpoKZxJTMyvYXOk2vY5tXLlunsll/L1RZiLU1PFVPFmHJjppyHmRLHCUWvvy7Dz3KeLUvwoPRbXxfovF9SLLJxUCAIAgCAIAgCAIAgCAIAgFQ3r3pdC1DBZTVGlSowzLRuL2A9epa2h0W9zf0SBw7efAN2jVKrNUqNqzuczE+fIeAsByAmEkthltvaV/ZAqjFU/i6s1TMLBRcstxmB/VtxJ0E51lFwakSMHOpCtGVPb8t51vE4Yp6QlHKLW09vTqKew1801O1jZwe0Wpm6mbwqOOw41cPGorMsmB3wI0cSZDGW2lRW5HT+ElqW99M8Z3WLiQZckVFsM//AFXSm32uJz/2qqY33sp8pq8XE2XJNTeaWJ3t07onKWM4EinyRxK/j9qvUOpkSdWUy1o4WFLYaN5yJNjYw9BmvkFz04Xmyi3sOVSpGHxMt+7Gx6F85ftai2OUgr2Z5Hszrfox00uLSwwtCne7d2t3Ds+fcUHKOMr/AApZYvftv2ryXaWuWBSCAIAgCAIAgCAIAgCAIAgFT+EnesYDBlkI7eqezoDQ2PrVLcwo16XKjnAOU7E3gVKdibnUkkkkk6kknUkkkknUkwCO2jVbFVMlIeLE+ii9W/Ac/eRyrVo0o3kScLhZ4meWHa9y97kXncDYVGhcjj6zt6THx6DwGkgwqOrLNIva+HjhafN0lq9r3s9by4oNVOXgJGxEk5aFnyfScKepDTgTxBkWgwegIMGRRBqzIomTRnu0GoMA+XgzYkNlbR7JrzrSqZGRMTh+djYseMwNLGUjpqRryPsIk3KqizR0ZS5pUHkmrxe57DmG2vjezXzU8ViRTv3Sa1Rwp5KyOSh8CR/v3oV3J5J7fP6++qFi8Gqa5ynrF+H04PsfTbdw/hKr16dT43RDKmiV1sgqNp3GT5XMsunKwnLGY+nhtHrLh68Djh8LKrrsXH0LdsPb1avm7igcjY2Hsvr5SBhuUq9Ru6XR0evgSa2FpU0nd+pI1q1RRcOWPQhLfYAftma2Mr09U79Fl/nxOMYQlo15+/A97N2stQ5T3XHI8/L+UlYHlOnifu7JcPQ0rYdw1WqJKWRGEAQBAEAQBAI/a+2Ew4BqBjmvYKAeFr8SOokPF46nhrZ767LdB3oYeVa9raHH/hE2W+0sUKyVhTVECU6bobDUl2LBtCSenBV6Sv8A99p3+B2615fUlf7c7fF4FIp7qY0YqjhjTs1d8lNwc1M2F2e45KoZiDY2U6Szw+Lo4hXpu/RvIlWhOn8R0TE7DpYOpUw9Im1MJq2rVHKU8zMepuT0FgBYWlZi3erK+7Z4HquS4qOFhlW29+9+iRq08SyiwNpxUmi2lSjLVngm/GYNrWPoWDFz1l9nnMNpbTVyGnUe+a85HiYu+BmSmD66e1wPvmyae9d5o5tf0vuPrrb1kPlUp/zmW0t670YU77n3P0MDYwD1SfIg/dNOcXFd50VNveYm2oB6pmVO+w2WHb3majiw4JANhxPEDpe3AeJm2trmkoOLs/fqZCYADQLEzsHaBpuOhkihUysr8bh1UgTe9mykr0DcAq4Ib2iS68bpTiVGDqWbpT1T0IPBbKppQoLSFkRAlv1l0a/iWub873nlsVnlXbltbOuXmpc3w2dRZamKGHFOko1bieHmZMdTmoqMSJl51uTNl3zSJUqSntMKKRF7QwZ48ZCqQadztCdjW2Ftd6FYI5JpObG/qk+sOkteTMe6MlFv7r2rh0+vQMRQVWN1t96F/nsCkEAQBAEA1sQ5Jyqbc2PMX4AeP3e2Rq1SXwx7zrCKSzMido7ORx3rm3VmP3mUWMpX1bb69fMm0azjs8kQI2dTe4pnUcjKbImTedt8SNzZDmmyX4owB+a/dP3g+ySuTqro4iL46djOVeOeLXFXXZ7sV/fAfn1fzp/wklvi/wA6XZ5IuOS/5SHb/wBmV0CcUW5lRZk1bMypBzbLBuULYxPmv90lYP8AOXUyq5Xd8K+tHSJcnkRAEAQDUxuzaVUWq00f5ygn2HiJznShP4kmdqWIq0nenJrtOeb27mnDD4zgycq+mnEoDoSPlJyIPLjcXtWYjCul9+Gzy+h6nk3ldYn8DEbXsfH0fBrssyr4Kte44DiPAdJC3l1UjbU2xMnMy0msZlHOSuXbZeKz4cqeQljTnmp2PO4ilkrpojdmN/ap0IqL4kaMPsX3yjxiSkmScVHWE+x/L5k1Ww6VbFteh85Fi88tSuu6ZsjChFut7aXBN9Dpfwtxk14dKNznzmZ2ZqY2vlNpVYieV2OkFchcfSB1HnIqep3gy3btY/taAv6Sd1vZwPu/Ge55MxPP0FfatGVeMpZKmmx6ktLAiiAIAgFd2htcJmKalmNumndB9wE81i+ULTlzeuu0saeHvZS97zJh3LAX4mRITlVdmZklE18Nsy1Q1dAGGgHPxMkPC5VmMyraZDR2wxDDLxcFfPUZfvPvlZJNytHbdWJVHVa7n/khd8x+fVfHs/4ay/xn5z7PIs+Sn/CR7fNleVZHWwt7mZFmTm2bCLMnJsm90RbGU/Kp+4ZJwn5y7St5U1wsuzzOjS5PJiAIAgCAeaiBgVYXBBBB4EHQiYaTVmZjJxd1tOI4vB9jialPkjuo8QCbH3WnnZxyyceD+Z9DpVudoxnxSZkEGTKkyaMlMBjCgI6zrCeUhV6Km7knutSFTEsrcGpv5g5qZBHjNqNGFaThPY0/NELlKThQTW6S8mS2JwNagfyYNVPAEkewaj7R5SBX5MrUHeH3l0be1FdCvSqr72j97zJTGJqi3Z9mON20vbUDXXXynSnhsXVWXLZcX7uaSlQpu97kdWxRuUrKUcdR/wA0lLiKc4yy1FZneMVa8XdGvUAIteRYx1N43LDujs80qTFr983F+g4G3K9z9k9pyRQnSpNzVr7ugr8dVU5KK3E9LYgiAIBE71VGXB1SvGwHsLAH7CZC5Rk1hpW6F2NpPwJODSdZX6fIqiG9NL+E8tUVoll/UywYSuAwHOZwlWMZ6nCpFtGatjkSmA5sQLedhxEtK2IhzeV7TnGlKUroiNiZsTixVCkUaV7E+s/K3lx9k5cmYZ1Kqqblr27vU74mapUsl9X7+hDb7D89f5qfuiTMb+c+wt+SX/CrrfmQCLIsdhbNmdFmxybM6iZObZM7qm2MpeOcf/mx/CSML+dHt8iv5S1w0uzzR0OXJ5QQBAEAQBAOQbwHNja5H6Rh9Xun7p5+u81WVuPke7wKy4WmnwXjqYHw5AuZhxsdlUTdkEEwGbCCZOTLHuSn50TyFN/eXp2/GS8Evxb9D+RUcry/AS/5LyZe5bHmhAPFWirCzqGHQgEfbNZwjNWkk10m0ZSi7xdjBT2dSU3WmgI4d0aeXScYYShB5owSfUjd16jVnJm1JByEAQBAMWJoB0ZG4MCD7ZpUpqpBwlsZtCbhJSW45gxenUei3qEgeV54vFZoPLLatC/STSkt5L4Ri7BjppIqStc5S00JjZdMVa5DAMqKb3AIuSAOP0vdLXkiiq1ZuaTSW/XX3cj15OnTunZt/wCfkWNFAFgAAOAGgE9WkkrIrG23dnOd+R+eH5ifjKbG/ndiPV8kfyq62QNIaCRo7C1bM6CbHNszKIObJXdofnlD5z/wak74f86HW/JkHlD+Vn2f9kdEl0eUEAQBAEAh949uphqZ1BqkdxOJueDMOS/fwkbE4iNKPTuRPwOBniZ/8VtfveU7YWwHc9rVuOevE31JPiZXUMPKX3pF9jMfCH4dM1tuOM+VeAmKzV7IkYNPLmkR6LOBKbNhFmxybLfuLh/7Z/mIPMAs37yywwMfil2e+8oOWanwQ638vky1ywKQQBAEAQBAEAQBAKvvLu61SoK1G2Y2DDQXtzF9JR8pcmzrS5ylt3oscLi4xjkn2M1qWxK+iqAo5sxGnuJlZDkjFSeVqy43XyOzxNJa3uWfZ2BWimVdebE8WPWemwuFhhqeSHa+LK2tWdWV2bUknI5vv7pjPOmn3vKXHfndi+Z6zkbXDf8As/kQtFdBI0dhZSepnVZsc2zIomTVsltksMym5VlN1YWuCQVPHwJkila/SQMUnlatdPd4lh+L129HEN+x/TJmWo9kvIqucoR+KmvH1PJwOJ/Tv+z/ACmObrfqZnnsL+hePqeHwGJ/Tv7x/KYdOt+pmyr4X9CMPxHFfpqnv/2mvN1v1M6c/hf0Izrs3EsLPXqW8CFPvUAibqlVejkzk8Rho6xprz8zPgt3KVM5yLtxLMSzH2trNoYWEHfec6vKNWosq0XBaLwNbb+1FRcifZNa9VRVkd8FhZTlmkUlwSbmVj1PRKyVjJTpTKRpKZsrSsJtY5OZf9g4I0qCK2jG7N85je3s0HslvQp5KaTPLYysq1ZyWzYupeu0kJ2IogCAIAgCAIAgCAIAgCAIBzb4RzbFp40l/fqSmx/53YvNnreQtcM/7n5IjcKl0U+E4RWhNnK0mjOtObWObkZFpzNjRyMqU5lI0ckSWExzpzneFSUSHVoQmStHbZ5iSFiGQp4FbjYG3PCbfaDl9hMqbZWbKujm8FIVNtKOEPEIzHBSZFY/bLNouk4Trt7CbRwcY6sgKyFjcyI02WkJKKsj4uGmMpl1DYpYabqJxlUJvd/ZmdhUYdxD3f13B4/NU+8+WsrD0czzPYvP6eZXY7FZI82tr29C9X5delpk8pRAEAQBAEAQBAEAQBAEAQBAObfCiD8YpEfo2v5KxJ++VOPX4i6j1n+nmuZmn+peKNfZSXoUz1Wcaa+6jviJWqyXSeds41cNh6ldxdaa3sOLEkBVHiWIHtnWFPM7Ii1a6pwcnuOQ4rfvHmoXWqEF9EVEKgdO8CT5kywWGppWsUUsfXbvc7Nu5iTXwlCs1s1SmjNbQZiozW8L3kKULSaLanVcoKT4EulGZUTDmZBQmcprnPvYRlMZx2EZRnPnxeMpnnAcNGQc6eDhZjIbKqYqwVBdyFHj+HWau0dWbRcpu0SG2TvDSxO0aWERWNN+0LP6OYojMEHgbG9v5ztSoynrJWXi/ReJFxGMjS+7B3lx3Lq4vwXSdQRQAAAABoANAAOAEnpWKdtt3Z9gwIAgCAIAgCAIAgCAIAgCAIBzj4VSVq4dgrMCldGygnR1Cn22YkeIlbjtJxfQz1X+nrSp1It21i+7X5FY2fvI1OmtM0r5Ra5JF/2ZBjWyqxcVsBGpNzUtvviae9e2fjOF7EJlLvS9a/CoGtaw6SVhKqlVStxKflbBSo4ZzvfVbukpe0tilFuRLY8qdB+DXadU4BadOi9XsXqUyVDn1s6jRTwV1ErcS5xqaRb7/QvsAqU6Kz1FFq6s7fNlyo4mseOHrD/Bcj8JpGc3/S+5nedOiv8AyRf/ALI+vVxfq4cn6FQffaG626PmYUcLvqeKPObHHhhx9U/1zH8T+n33mf4Fbanj9DItLHHjSt5Ih++sJm2J/T4L9xq54Jf1+L/ae/ieOPBSPNKA/wDMZnJiOHgv3GvPYJbX4y/YjyNnbRv6vt7L8LxzWJ92M/aOT7b/ABPO0tn4ijh6uIxWJCJRR3YU1BJCqTYGy2J4c5vHC1n8c7dXtHCfKGFj+XTv1v5XfyOZbsY2pjGDYh73tcC9vtJJ9pMlUsNTpu61fF6sr6+OrVllk7LgtF76y+bE2VTXaeEyekor1Db5C0jSP21knciHSoAgCAIAgCAIAgCAIAgCAIAgCAIAgEDvzhe0wFbQns8lawFyewqLWKgcyQhHtgHFN7dq0mSyWgG98Ae8QTGV8I5sMQoelc//AC075lHiyG/+HAO9wBAEAQBAMOMxaUkL1WCqOJPjoAOpJ5TDaSuwcU+HTfulUw6YLCsWzsHrnKy2RDemlmAvdrN4ZB1iMlJXQOYbC28aJ0MyDufwRYxauevWcdtVASjTOhFFbszLcal21sL6U1M0VSLbinqgdNm4EAQBAEAQBAEAQBAEAQBAEAQBAEA+EQD8o/CXsF9n46pQ17Fu/hzy7FibL5rqv0b84BDbpYarVxtHsCVdXVww9QIQS00qVFTi5PcD9BbL3gxNFvyjGsnrK573iUY8/A6HhpxlXR5Qkpff1XkZyl82dtGnXTPSa45jgynow4gy1hOM1eLuYNqbAQBAK5vsL06IPDtgW8hRqkfbaRsW7UmYZAUNkUarHOFZehAI+2U0qsobNO02hG5q7b3GwJUlcPSDdbfhebRxlZf1G7iiP3cwbJtDDgKQFew42sEN7fRvJeFneovp0nBp5jrktTcQBAEAQBAEAQBAEAQBAEAQBAEAQBAOY/DbhKOJo06DAdut6lOpzpg6W09VyNfmX42nCtX5tpJXbMN2K18GO6fYrmb021c9ByUSvxtfP91bDMdWW/bOCAF14yBBrYzaSKxgKReuSzlHBAUhirrpfukG448pvOThJZNCzwVlQ1Sdy2Vdv4vCAM5GJpj0gwC1AP1WUAE/OBv1k6njJxdp6oLCUqukNH4F4wOLWrSSrT1Woqut9DlYAi45Gxlommroq5RcW0zPMmCi/CRtRl7OnSAYpd346XFlFxwNsx8NOsrOUKyWWHayZhcMqqbk7cCL2RtKnUph6d9DZlOhVgASD14iVkk76nKpSdJ5WTGYPl689Zz2Gu0+1sHmsyEqy8CpysDzsRw5++b06koO6ZhpMx09vYmg9n/LpzBsHA/VYWufnXvwuJY0MfL/AMmw0a1si54PFLVprUpm6sLjl5gjkQbgjkRLVNNXRgzTIEAQBAEAQBAEAQBAEAQBAEAQBAKDvnu6xrtiB3kaxbS/ZlVC6/q2F83LW9uMgYqlO+eOvR6ehiw2ZXWmtl6D/njKh3ZutD2W7S9ucw00ZTuKuy0KWqKG6Aj7fCaKbvobx+7qiubd+MU0KUw1ZWsAurujHQL1YHSx43ve97yVB5mlv8yfhK8M34mh07d7BtRwmHpP6VOlTVufeVAGt7by9hHLFIraks03LiyQm5oc1wWKSvh3quQzVSzk8TdtQPYLADkABylFJqcpN7blsouDSW4hdljJRXKL5yW6ekbj7LTnl16iBiqjlUbLDgCFW99ek4z1ZzjpqYxWq5tOBm6UTW8rmwXK6tzjarAnNzcRmWso4K4YeGdRcfWDH6UucE26ST3GL6ljksCAIAgCAIAgCAIAgCAIAgCAIAgEdvBjzQw71F9IWVL6jO7BVJHMAm58AZpUnkg5cAUvDYYd22vUnqdST43v755+c27t7WZSNv4vZ8w4TntRtazNp6oPH3TXLobXPOzsPmxFMAetm8gneJPtyj6QkvAxcqyfDU1lsLlL40EAoG9O4tR6hqYB6dMP/aUmzKmbmyFQbX07trcTzkKthFKWaJPoYzLHLPUjaWy6lGp2dUWKgW5hgABdTzH/AA2Mrq9OVN2kQdsrkzhKAIF7XEjM3RJ9iLTlqblfxdN6zEYZGq2uLrogN9e+e7cdL38JY0MNUnrbTpOEugt27GyDhqJDkNUdi9Qi+UEgAKt+QAA8dTpe0t6VNU4qKMIl50MiAIAgCAIAgCAIAgCAIAgCAIAgEDvvTJwTlRfIUc/NVxmJ8ALn2TjXi5U2kCrbDrWWznSUEzaPSbm1MTdRkPDhNad72ZmbW41cLiC5C2LVH9FRxJ/AdTwHOdo0p1JZYGqfEumxdliglvSdtXbqeg6KOQ9vEmXlKlGnGyMEjOoPLmwJAvodOvhMraZW3Uq1LfiiLdspQ5KBKqHdxVqCp2lLLlBumTzOa1ryS8M7XTVtdd3R3kp4R2umra67ujXpNvF7y4Ni9OoQ/Z9sXUpmA7BQ1TQjWwJ+qw5TX7JUaTa0dvH3qY+x1bJ222t2+9eGhGVcds5cxdalIre4PbUzeyHKAramzg2HK/Qzj/t6krqKaNVhZvWOzj4gbQ2aGAqK1mLBDXztTcKWBZe1YjLmGUG2pItcG82jyfbWMVp37vU2WEqNPo0a6dF8yVwe9GHYU1pZu+yIqBdVzKrLmUHurlIN+Gk3lh5RTb3a+XqjWWGnFNvcr+Xqjdxu2qNKoKdRsrE0wose8ajMFC9bZST0EhyrQjLK9uniaRoylHMtmvgam8G8aYV0RlzFkqNxOmUdwWAN8zd0fjJ1HD84r3tr4b32aFdicXzMlFK7aduv+ldtn3HyhvTQK3OYWp9o1kYqtqXasma1iwXW3iOs1eHmnZ8bea+TN1i6bWZbLX7kn5NHz/q3D5lQ9oHYkZDTbMLAHUDgO8NeWt7WjmJbdPW9vUfaoXtZ3V79Frr5M9YXezC1GAWoNRdWuMrGynKGvbN3rW6giHh52v73+jMLF0r2v70/cjwN8cLkzlyFtcEqbNYLcJ8ojNwHyW6GZeGqJ2CxtJpO+3/Gzb18Nuw3tlbapYhqi0SW7I2Y5WC3uRox0PonTjw6ic6lNw0Z1pVo1FeOzz6iRnM6iAIAgCAIAgCAIAgHxlBBBFwdCDwI6QCh7T3br0zlw6drT9SzKroOStnIBA4Ag3sBfqa6rgbzzQ37hdmXZ26+IexrFaI6aVH8eByr72iGAX9b7gWjZOx6eHByXLN6TtYs1uA0AAHgABx5kydTpxpq0UCQm4EAQDRxuyKFUk1aKOTlBLKCSFzZRfoM7/WPWbKclsZspyjsbMR3ewtiPi9KxBB/JrqCKgIOnC1Wp9c9Yzy4jPLiz3W2Jh2ZmehTZmDBiUUkhlVWubc1RR5KIzPZcZpbLnylsLDI5qLQphyc2YIt72cXv5O/1z1iVSVtWzLqTe1sr1CjhkSnXrYOiubIaPYoalQFQStxlFiAF4X18ryFHHzUYZm25pWS4aXvd2sr/Q6Zp6pSdlptN3G7TwRqF6tNWYdxnKKxXsqt1W/EntAtgtzmIHHScvt9LMlld3bd/c11/C7buk1yStt96XC7VwtasgakrVGamBmCsVCXqUmJF7ENnKjj3WI0Bm1DH864qMXZ9yvHN47PPcaypJau3t2G8GyMNTolxhqLHur317ihmAZnsD3QDc9bAdJMrV6kY/db29L277LVkd0oLXKu4iatMvWNU4dKisKN/wAhVN3cVCWphlBAGVSbg3JXhbWHzmKi24PR9a/o0er0Wayt1msoXd7J9nR6mMYWs1y+FpF1UBfzU/k2Slh2Vu8e/lzFQNLmjbiNNlPFxur3XYt62a8G9ul/Fk1u0u5dHyNSrSC1KSPSRGcpSRTRwyvUpvUWme0TVwBRUABAPRNzZdOSrYlSjCUnt4q9ru911WWnTvCjZ7PIs52U5rhsMpwqstQ1WVKN3qJVApq3E5SDUbS3EX5gy6iq1HrJpJaa779unyN1TSd1obO75xN2+Mq6hadFVzmkc9Re07Vx2bGwPc428pihGol+J0eWvibRvvJqdzYQBAEAQBAEAQBAEAQBAEAQBAEAQBAEAQDUq7LotTWm9KmyJbIrIpVQBYWBFhpNXGLsrbBc9rgaQKkU0BXVe4vdNybjTTVm956zYGSnQVfRVR5ADgLDh4aQDJAEAQDyUF72F+F7a284B6gC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9" name="AutoShape 9" descr="data:image/jpeg;base64,/9j/4AAQSkZJRgABAQAAAQABAAD/2wCEAAkGBxQTEBQTEBQWFBUUGBQXFBgVFRQUFhUUFRQWFxQVFhgYHCggGBolHBcWITMhJSkrLi4vFx8zODMsNygtLywBCgoKDg0OGxAQGywkICQsLCwsLC8sLC0sLCwsLS0sLDQsLCwsLCwsLCwvLCwsLCwsLCw0Lyw0LCwsLCwvLCwsLP/AABEIANsA5gMBEQACEQEDEQH/xAAcAAEAAgMBAQEAAAAAAAAAAAAABQYDBAcCAQj/xABJEAACAQIDBQQECQkHAwUAAAABAgADEQQSIQUGMUFREyJhcTJCgZEHFFJygpKhscEjJFNiorKz0dIzc4OT0+HwFsLDFTRDY6P/xAAbAQEAAgMBAQAAAAAAAAAAAAAABAUBAgMGB//EAD0RAAIBAgMDCgMGBQQDAAAAAAABAgMRBBIhMUFRBRNhcYGRobHR8DLB4RQiIzNS0iQ0QnLxBhViskOCkv/aAAwDAQACEQMRAD8A7jAEAQBAEAQBAEAx0MQrjNTZXFyLqQwuOIuOcAyQBAEAisRvHhkxaYN6oXEVFzohDDMCSBZrZc3dPdvfThBnK7XJWDAgCAIAgCAIAgCAIAgCAIAgCAIAgCAIAgCAIBWdo74U1rijQAqsL52vZFI9UEekfsEhVMZGMssdS3ockVJUudqPKty3v0Ibb1ari1y4juYbXNSR2RsR/eutmWnx7i2J0JPqzLxErbDFPAwzWTfcet2drUaNIJgqVGlTc57LmsxYDvHW5Ngo9gmFiZXtZHWfJsbZ7t3LNTxlZhcdl9Vj/wB06qdR8CFKjRi7PN4egqYquBe9L6jf1w51Oj32iNKg3a0u9ehWNtb516QJXsjYgeg9iSQAvp8STb2yLLFzzZU13P1LCHJ+GteWbvXoYF3lOLXsa3YnMSRem9xkItUU9p3WVrWYag2ImY4mo967n6m1Xk2jDVZn2r9pa6FbEsBZ6J/wn/1JIUqr2Ndz9SulTw8dGpd6/aZD8a+XS/y2/wBSZ/G4ru+pj+F4S71+08n418un/ln+uY/G4ru+pn+F4Pv+hjdsWODUz50zb7GmHz+5ru+pslhHtT7/AKHkbZrJ/bUQw5mmbH2I2n7Uxz9SPxRv1ej9Tb7HRn+XO3X6r0JHAbVpVtEbvDirAq4+idSPEaTtTrQqfC9eG8iVsLVo6yWnHau83Z1I4gCAIAgCAIAgCAIAgCAIAgCAIBxrAgDE2A1DVbn32AHhb7Z55WU+899Vu6OvCI3gxNY2SldyWGRR6edu6FA4MDe2pFtdbcJEXnagivdsPF1XsXvtv2eknhNwsZSw5bNSeoLsKK51IublFrMbMRqACqjgLgayVPA31UtSqXLEr6x069i9+hh2Jt57WzHwzAgjwIOoI4EHhIkas46Pai5qYanVhGrFbTa2jtVyhsTEqsmKGFhGWwlt1dgYarhTXxlKlWzM2Xt0V1pohKGwcEAkhiW4kEDgBJ+CppQzLazz3KtR8/KL2L0IPbWxsNRYVNn1KbUzbNTSortS1spXUk0r6W9UkW7ui6Y7CyiucSa4+/MkckcpwcuYlJO+zXw9O429nbbdV4yHTryRa18FCbubg29VbhO8as5ESWEpRMo2rWGs3c6iOf2ei9D3T3kccZp9qktps+ToPYb9DeFG0cTrHExe0jT5PnHWJ5x2Bp1RmpmzDUEGxB6gjUHxExUpwnrEzRr1KTyz2HrY23WVxRxJ1JslThc8lflfoefDjxzRxLUslTsfr7+uuLwMXHnaOzevmujit3Vss0nFQIAgCAIAgCAIAgCAIAgCAIAgHHMtsS3z6n3tPOv8ztZ71O9BdS+RK7AqU6T1MZWGbse5RQWu1aqCO7f1suYeTtLPk2i6lRv30/I8/wAv1+apwjx19PmWDZO1MViRVdK1BOzNsgUuALAgOc172v08pbyjTi7as8xCVWavoijbTucWWKhDUHaMFJKlmdwzC/yipb6XOUXKFNU67S32Z7vkOs6vJsZS2pyXc7+TNt07hkUlJ/eNTbm22TAKzqXpYZScl+69ZqzBS3XKuU+0y/5Pmo4bMtt2jxvL1J/7g4PY0n4fQy4D4QsBiVw1FaZ7V8oqd2wQjUa8xmtO0JuTs95XTpxjHMtLa9x5dstV0HBWYDyDETzqp2qOPBtHv4zz0IT4pPvVyYwbhbXlzRopIgVIORP0q6MtjN5000V0qc4yK9jlAY2lRiIZWW+Gk2tTVzSMSrG1hMcyHQzeFRxONWhGa1N3HutVL8+c61GpojUYypSsWXdTaZq0ijm9SlYEniyn0GPjoQfFSecm4Ss5xs9q9op+UsKqNTNH4ZeD3r3uJySyuEAQBAEAQBAEAQBAEAQBAEA5DiV/OX/vXH7ZnnZfmPrfme6pv8CP9q8hS7wagLBu07RMwBuezZO7f1gbHyJ6GXHJdaEHKEnZvYUP+o8LUq06daCuo3T6OD+pxmrXxlCtUpJUqq1QkMEY983trbjJk4uLaZQQnGSTidW2fRfsMN2l+0VLPe9xe2VWvwI105X63lTyjWjOpFRd2lZnp+QVUo0ZxkrKUrrut2XJE1bCxvIOaxb5bu6NMUbq6NlNOp6Ssbe1bag+I8OgnbD4mdFvLaz2p7DhyhgqOMilNPMtjW1e+kjtlbsYfDVO1oOi1NcpdqjZL/JC0wPeJ2nj6j+FxXf6ECjyPRi05xlL/wCbeaN2nRCm5qox8O0/FZEjVjB3uvH0Lqac1ZRa7vU2DtUD1b+3/aTo8qqKtlXf9DSOEfE+0dva2yN7Df7J0jypfbDud/khPAXV7o2Fxq1BdTf75FrV41HdHJUJUnaSF5HOlj6DBhmzQqWm8WcZxuSW72I7PFUzye9Nvpej7cwUe0zth5ZaqfHT32kPH0+cw8lvWq7Nvhc6BLg8uIAgCAIAgCAIAgCAIAgCAIByTHD87qf37/xTPOz/ADH/AHPzPcUf5eP9q/6mTGYJW4zo4XNaddwVjG2GJ4624X1tDpya1bOX4ea9j0lK01y2O11uLDuZh0etVDqrWRCMyhratwvJeCipTldbl8yr5WqThThlbWr2dhbxs+l+ip/UX+UsubhwRQ8/V/U+9noYOn+jT6q/ymckeBjnqn6n3noYZPkL9URlXAxzk+LPpor8ke4TOVGM8uJFbU3Xw1cd6mEbk9MBGB63HE+d5HqYSlPdZ8VoTcPyniaD0ldcHqvfUcx3i2fUwuIyvYtxFQC3aoeBYfK4gnnzvxNTXpyhLLLbx4nr8DiKeJo5o7OH6X0dHD5bFlpVLgHrNE7hxs7GVJk0Zs0hN0cpM2C2UB/kFX+owb8Js9NeGvdqcbZvu8brvVjpkvDx4gCAIAgCAIAgCAIAgCAIAgHJtp/+7q/37/xjPPVPzX/c/M9vQ/lo/wBi/wCpupqZY0aWYgVJMlsLhEYayY6CsQJ1ZxZD7So5GtK6vTyllhaudEzuIfy1X5ifvNNsD8cupEXln8qHW/JF1lmeeEAQBAEApHwn0AadBuYZ19hUH/tlbyilaL6/fgei/wBPzanOPQn77yoYQd0SuiX89ps05ujjI3aIm6I8j3jBek46qw94MT+B9RrTdpp9J02Xp44QBAEAQBAEAQBAEAQBAEAQDk+2xbF1v71j+3eUFb819fzPbYTXDQ/tXkfaFe+kt8JJWI8oWepuUsURJxynRjI0NpYzM0q8Y0dsLRyli+D9vytX5i/vTlgfjl1EPltfhw635F4lmecEAQBAEAoG/uM7WtToU+8ady1vltbT2Aa/OlTjqmaahHd5/Q9NyNRdKlKrPS+zqXr8iNOzezp3acOayx1JyxKnO0TUSaHdm3SM2RwkjbwtPPUpoPXdB9EHM/7IY+ydIrNJR4tfXwI9WWSnKb3J+i8bHRpdHkxAEAQBAEAQBAEAQBAEAQBAOR714lKWLrGq6oO0OrsFHI8TKKtByrSSV9T2WEqQhhYObS03kPTxqVCWoVEqW45GVredjpOkZzpPVWO8HSrL7sk+pmcYx+E7/bXYz9mPtLU3MiVKrm9TsoKK0LZu7npkvQyEsLEOCed9LESRQzR1hYp8coVLRq3suH+GTX/qGO5LR+pU/wBSd+cxHR3P1K/7PguMu9ftPvx3HdKP+W/+pM58R0dz9THMYHjLvXoPjOO/+r/Lb+uM2I6O76jmsD/y716Dtsd1p/5Z/qjNiOju+oyYHp7/AKHpsPi6gs1bIDx7NVUn6WpHstDjWmrOVuowp4Sm7xhfrd/D1PFHZNHDKWNr8ydST4kzEaNOkrm0sVWxLsthV9s7Q7RtOEhVqmZl1hMPzcddpoKZxJTMyvYXOk2vY5tXLlunsll/L1RZiLU1PFVPFmHJjppyHmRLHCUWvvy7Dz3KeLUvwoPRbXxfovF9SLLJxUCAIAgCAIAgCAIAgCAIAgFQ3r3pdC1DBZTVGlSowzLRuL2A9epa2h0W9zf0SBw7efAN2jVKrNUqNqzuczE+fIeAsByAmEkthltvaV/ZAqjFU/i6s1TMLBRcstxmB/VtxJ0E51lFwakSMHOpCtGVPb8t51vE4Yp6QlHKLW09vTqKew1801O1jZwe0Wpm6mbwqOOw41cPGorMsmB3wI0cSZDGW2lRW5HT+ElqW99M8Z3WLiQZckVFsM//AFXSm32uJz/2qqY33sp8pq8XE2XJNTeaWJ3t07onKWM4EinyRxK/j9qvUOpkSdWUy1o4WFLYaN5yJNjYw9BmvkFz04Xmyi3sOVSpGHxMt+7Gx6F85ftai2OUgr2Z5Hszrfox00uLSwwtCne7d2t3Ds+fcUHKOMr/AApZYvftv2ryXaWuWBSCAIAgCAIAgCAIAgCAIAgFT+EnesYDBlkI7eqezoDQ2PrVLcwo16XKjnAOU7E3gVKdibnUkkkkk6kknUkkkknUkwCO2jVbFVMlIeLE+ii9W/Ac/eRyrVo0o3kScLhZ4meWHa9y97kXncDYVGhcjj6zt6THx6DwGkgwqOrLNIva+HjhafN0lq9r3s9by4oNVOXgJGxEk5aFnyfScKepDTgTxBkWgwegIMGRRBqzIomTRnu0GoMA+XgzYkNlbR7JrzrSqZGRMTh+djYseMwNLGUjpqRryPsIk3KqizR0ZS5pUHkmrxe57DmG2vjezXzU8ViRTv3Sa1Rwp5KyOSh8CR/v3oV3J5J7fP6++qFi8Gqa5ynrF+H04PsfTbdw/hKr16dT43RDKmiV1sgqNp3GT5XMsunKwnLGY+nhtHrLh68Djh8LKrrsXH0LdsPb1avm7igcjY2Hsvr5SBhuUq9Ru6XR0evgSa2FpU0nd+pI1q1RRcOWPQhLfYAftma2Mr09U79Fl/nxOMYQlo15+/A97N2stQ5T3XHI8/L+UlYHlOnifu7JcPQ0rYdw1WqJKWRGEAQBAEAQBAI/a+2Ew4BqBjmvYKAeFr8SOokPF46nhrZ767LdB3oYeVa9raHH/hE2W+0sUKyVhTVECU6bobDUl2LBtCSenBV6Sv8A99p3+B2615fUlf7c7fF4FIp7qY0YqjhjTs1d8lNwc1M2F2e45KoZiDY2U6Szw+Lo4hXpu/RvIlWhOn8R0TE7DpYOpUw9Im1MJq2rVHKU8zMepuT0FgBYWlZi3erK+7Z4HquS4qOFhlW29+9+iRq08SyiwNpxUmi2lSjLVngm/GYNrWPoWDFz1l9nnMNpbTVyGnUe+a85HiYu+BmSmD66e1wPvmyae9d5o5tf0vuPrrb1kPlUp/zmW0t670YU77n3P0MDYwD1SfIg/dNOcXFd50VNveYm2oB6pmVO+w2WHb3majiw4JANhxPEDpe3AeJm2trmkoOLs/fqZCYADQLEzsHaBpuOhkihUysr8bh1UgTe9mykr0DcAq4Ib2iS68bpTiVGDqWbpT1T0IPBbKppQoLSFkRAlv1l0a/iWub873nlsVnlXbltbOuXmpc3w2dRZamKGHFOko1bieHmZMdTmoqMSJl51uTNl3zSJUqSntMKKRF7QwZ48ZCqQadztCdjW2Ftd6FYI5JpObG/qk+sOkteTMe6MlFv7r2rh0+vQMRQVWN1t96F/nsCkEAQBAEA1sQ5Jyqbc2PMX4AeP3e2Rq1SXwx7zrCKSzMido7ORx3rm3VmP3mUWMpX1bb69fMm0azjs8kQI2dTe4pnUcjKbImTedt8SNzZDmmyX4owB+a/dP3g+ySuTqro4iL46djOVeOeLXFXXZ7sV/fAfn1fzp/wklvi/wA6XZ5IuOS/5SHb/wBmV0CcUW5lRZk1bMypBzbLBuULYxPmv90lYP8AOXUyq5Xd8K+tHSJcnkRAEAQDUxuzaVUWq00f5ygn2HiJznShP4kmdqWIq0nenJrtOeb27mnDD4zgycq+mnEoDoSPlJyIPLjcXtWYjCul9+Gzy+h6nk3ldYn8DEbXsfH0fBrssyr4Kte44DiPAdJC3l1UjbU2xMnMy0msZlHOSuXbZeKz4cqeQljTnmp2PO4ilkrpojdmN/ap0IqL4kaMPsX3yjxiSkmScVHWE+x/L5k1Ww6VbFteh85Fi88tSuu6ZsjChFut7aXBN9Dpfwtxk14dKNznzmZ2ZqY2vlNpVYieV2OkFchcfSB1HnIqep3gy3btY/taAv6Sd1vZwPu/Ge55MxPP0FfatGVeMpZKmmx6ktLAiiAIAgFd2htcJmKalmNumndB9wE81i+ULTlzeuu0saeHvZS97zJh3LAX4mRITlVdmZklE18Nsy1Q1dAGGgHPxMkPC5VmMyraZDR2wxDDLxcFfPUZfvPvlZJNytHbdWJVHVa7n/khd8x+fVfHs/4ay/xn5z7PIs+Sn/CR7fNleVZHWwt7mZFmTm2bCLMnJsm90RbGU/Kp+4ZJwn5y7St5U1wsuzzOjS5PJiAIAgCAeaiBgVYXBBBB4EHQiYaTVmZjJxd1tOI4vB9jialPkjuo8QCbH3WnnZxyyceD+Z9DpVudoxnxSZkEGTKkyaMlMBjCgI6zrCeUhV6Km7knutSFTEsrcGpv5g5qZBHjNqNGFaThPY0/NELlKThQTW6S8mS2JwNagfyYNVPAEkewaj7R5SBX5MrUHeH3l0be1FdCvSqr72j97zJTGJqi3Z9mON20vbUDXXXynSnhsXVWXLZcX7uaSlQpu97kdWxRuUrKUcdR/wA0lLiKc4yy1FZneMVa8XdGvUAIteRYx1N43LDujs80qTFr983F+g4G3K9z9k9pyRQnSpNzVr7ugr8dVU5KK3E9LYgiAIBE71VGXB1SvGwHsLAH7CZC5Rk1hpW6F2NpPwJODSdZX6fIqiG9NL+E8tUVoll/UywYSuAwHOZwlWMZ6nCpFtGatjkSmA5sQLedhxEtK2IhzeV7TnGlKUroiNiZsTixVCkUaV7E+s/K3lx9k5cmYZ1Kqqblr27vU74mapUsl9X7+hDb7D89f5qfuiTMb+c+wt+SX/CrrfmQCLIsdhbNmdFmxybM6iZObZM7qm2MpeOcf/mx/CSML+dHt8iv5S1w0uzzR0OXJ5QQBAEAQBAOQbwHNja5H6Rh9Xun7p5+u81WVuPke7wKy4WmnwXjqYHw5AuZhxsdlUTdkEEwGbCCZOTLHuSn50TyFN/eXp2/GS8Evxb9D+RUcry/AS/5LyZe5bHmhAPFWirCzqGHQgEfbNZwjNWkk10m0ZSi7xdjBT2dSU3WmgI4d0aeXScYYShB5owSfUjd16jVnJm1JByEAQBAMWJoB0ZG4MCD7ZpUpqpBwlsZtCbhJSW45gxenUei3qEgeV54vFZoPLLatC/STSkt5L4Ri7BjppIqStc5S00JjZdMVa5DAMqKb3AIuSAOP0vdLXkiiq1ZuaTSW/XX3cj15OnTunZt/wCfkWNFAFgAAOAGgE9WkkrIrG23dnOd+R+eH5ifjKbG/ndiPV8kfyq62QNIaCRo7C1bM6CbHNszKIObJXdofnlD5z/wak74f86HW/JkHlD+Vn2f9kdEl0eUEAQBAEAh949uphqZ1BqkdxOJueDMOS/fwkbE4iNKPTuRPwOBniZ/8VtfveU7YWwHc9rVuOevE31JPiZXUMPKX3pF9jMfCH4dM1tuOM+VeAmKzV7IkYNPLmkR6LOBKbNhFmxybLfuLh/7Z/mIPMAs37yywwMfil2e+8oOWanwQ638vky1ywKQQBAEAQBAEAQBAKvvLu61SoK1G2Y2DDQXtzF9JR8pcmzrS5ylt3oscLi4xjkn2M1qWxK+iqAo5sxGnuJlZDkjFSeVqy43XyOzxNJa3uWfZ2BWimVdebE8WPWemwuFhhqeSHa+LK2tWdWV2bUknI5vv7pjPOmn3vKXHfndi+Z6zkbXDf8As/kQtFdBI0dhZSepnVZsc2zIomTVsltksMym5VlN1YWuCQVPHwJkila/SQMUnlatdPd4lh+L129HEN+x/TJmWo9kvIqucoR+KmvH1PJwOJ/Tv+z/ACmObrfqZnnsL+hePqeHwGJ/Tv7x/KYdOt+pmyr4X9CMPxHFfpqnv/2mvN1v1M6c/hf0Izrs3EsLPXqW8CFPvUAibqlVejkzk8Rho6xprz8zPgt3KVM5yLtxLMSzH2trNoYWEHfec6vKNWosq0XBaLwNbb+1FRcifZNa9VRVkd8FhZTlmkUlwSbmVj1PRKyVjJTpTKRpKZsrSsJtY5OZf9g4I0qCK2jG7N85je3s0HslvQp5KaTPLYysq1ZyWzYupeu0kJ2IogCAIAgCAIAgCAIAgCAIBzb4RzbFp40l/fqSmx/53YvNnreQtcM/7n5IjcKl0U+E4RWhNnK0mjOtObWObkZFpzNjRyMqU5lI0ckSWExzpzneFSUSHVoQmStHbZ5iSFiGQp4FbjYG3PCbfaDl9hMqbZWbKujm8FIVNtKOEPEIzHBSZFY/bLNouk4Trt7CbRwcY6sgKyFjcyI02WkJKKsj4uGmMpl1DYpYabqJxlUJvd/ZmdhUYdxD3f13B4/NU+8+WsrD0czzPYvP6eZXY7FZI82tr29C9X5delpk8pRAEAQBAEAQBAEAQBAEAQBAObfCiD8YpEfo2v5KxJ++VOPX4i6j1n+nmuZmn+peKNfZSXoUz1Wcaa+6jviJWqyXSeds41cNh6ldxdaa3sOLEkBVHiWIHtnWFPM7Ii1a6pwcnuOQ4rfvHmoXWqEF9EVEKgdO8CT5kywWGppWsUUsfXbvc7Nu5iTXwlCs1s1SmjNbQZiozW8L3kKULSaLanVcoKT4EulGZUTDmZBQmcprnPvYRlMZx2EZRnPnxeMpnnAcNGQc6eDhZjIbKqYqwVBdyFHj+HWau0dWbRcpu0SG2TvDSxO0aWERWNN+0LP6OYojMEHgbG9v5ztSoynrJWXi/ReJFxGMjS+7B3lx3Lq4vwXSdQRQAAAABoANAAOAEnpWKdtt3Z9gwIAgCAIAgCAIAgCAIAgCAIBzj4VSVq4dgrMCldGygnR1Cn22YkeIlbjtJxfQz1X+nrSp1It21i+7X5FY2fvI1OmtM0r5Ra5JF/2ZBjWyqxcVsBGpNzUtvviae9e2fjOF7EJlLvS9a/CoGtaw6SVhKqlVStxKflbBSo4ZzvfVbukpe0tilFuRLY8qdB+DXadU4BadOi9XsXqUyVDn1s6jRTwV1ErcS5xqaRb7/QvsAqU6Kz1FFq6s7fNlyo4mseOHrD/Bcj8JpGc3/S+5nedOiv8AyRf/ALI+vVxfq4cn6FQffaG626PmYUcLvqeKPObHHhhx9U/1zH8T+n33mf4Fbanj9DItLHHjSt5Ih++sJm2J/T4L9xq54Jf1+L/ae/ieOPBSPNKA/wDMZnJiOHgv3GvPYJbX4y/YjyNnbRv6vt7L8LxzWJ92M/aOT7b/ABPO0tn4ijh6uIxWJCJRR3YU1BJCqTYGy2J4c5vHC1n8c7dXtHCfKGFj+XTv1v5XfyOZbsY2pjGDYh73tcC9vtJJ9pMlUsNTpu61fF6sr6+OrVllk7LgtF76y+bE2VTXaeEyekor1Db5C0jSP21knciHSoAgCAIAgCAIAgCAIAgCAIAgCAIAgEDvzhe0wFbQns8lawFyewqLWKgcyQhHtgHFN7dq0mSyWgG98Ae8QTGV8I5sMQoelc//AC075lHiyG/+HAO9wBAEAQBAMOMxaUkL1WCqOJPjoAOpJ5TDaSuwcU+HTfulUw6YLCsWzsHrnKy2RDemlmAvdrN4ZB1iMlJXQOYbC28aJ0MyDufwRYxauevWcdtVASjTOhFFbszLcal21sL6U1M0VSLbinqgdNm4EAQBAEAQBAEAQBAEAQBAEAQBAEA+EQD8o/CXsF9n46pQ17Fu/hzy7FibL5rqv0b84BDbpYarVxtHsCVdXVww9QIQS00qVFTi5PcD9BbL3gxNFvyjGsnrK573iUY8/A6HhpxlXR5Qkpff1XkZyl82dtGnXTPSa45jgynow4gy1hOM1eLuYNqbAQBAK5vsL06IPDtgW8hRqkfbaRsW7UmYZAUNkUarHOFZehAI+2U0qsobNO02hG5q7b3GwJUlcPSDdbfhebRxlZf1G7iiP3cwbJtDDgKQFew42sEN7fRvJeFneovp0nBp5jrktTcQBAEAQBAEAQBAEAQBAEAQBAEAQBAOY/DbhKOJo06DAdut6lOpzpg6W09VyNfmX42nCtX5tpJXbMN2K18GO6fYrmb021c9ByUSvxtfP91bDMdWW/bOCAF14yBBrYzaSKxgKReuSzlHBAUhirrpfukG448pvOThJZNCzwVlQ1Sdy2Vdv4vCAM5GJpj0gwC1AP1WUAE/OBv1k6njJxdp6oLCUqukNH4F4wOLWrSSrT1Woqut9DlYAi45Gxlommroq5RcW0zPMmCi/CRtRl7OnSAYpd346XFlFxwNsx8NOsrOUKyWWHayZhcMqqbk7cCL2RtKnUph6d9DZlOhVgASD14iVkk76nKpSdJ5WTGYPl689Zz2Gu0+1sHmsyEqy8CpysDzsRw5++b06koO6ZhpMx09vYmg9n/LpzBsHA/VYWufnXvwuJY0MfL/AMmw0a1si54PFLVprUpm6sLjl5gjkQbgjkRLVNNXRgzTIEAQBAEAQBAEAQBAEAQBAEAQBAKDvnu6xrtiB3kaxbS/ZlVC6/q2F83LW9uMgYqlO+eOvR6ehiw2ZXWmtl6D/njKh3ZutD2W7S9ucw00ZTuKuy0KWqKG6Aj7fCaKbvobx+7qiubd+MU0KUw1ZWsAurujHQL1YHSx43ve97yVB5mlv8yfhK8M34mh07d7BtRwmHpP6VOlTVufeVAGt7by9hHLFIraks03LiyQm5oc1wWKSvh3quQzVSzk8TdtQPYLADkABylFJqcpN7blsouDSW4hdljJRXKL5yW6ekbj7LTnl16iBiqjlUbLDgCFW99ek4z1ZzjpqYxWq5tOBm6UTW8rmwXK6tzjarAnNzcRmWso4K4YeGdRcfWDH6UucE26ST3GL6ljksCAIAgCAIAgCAIAgCAIAgCAIAgEdvBjzQw71F9IWVL6jO7BVJHMAm58AZpUnkg5cAUvDYYd22vUnqdST43v755+c27t7WZSNv4vZ8w4TntRtazNp6oPH3TXLobXPOzsPmxFMAetm8gneJPtyj6QkvAxcqyfDU1lsLlL40EAoG9O4tR6hqYB6dMP/aUmzKmbmyFQbX07trcTzkKthFKWaJPoYzLHLPUjaWy6lGp2dUWKgW5hgABdTzH/AA2Mrq9OVN2kQdsrkzhKAIF7XEjM3RJ9iLTlqblfxdN6zEYZGq2uLrogN9e+e7cdL38JY0MNUnrbTpOEugt27GyDhqJDkNUdi9Qi+UEgAKt+QAA8dTpe0t6VNU4qKMIl50MiAIAgCAIAgCAIAgCAIAgCAIAgEDvvTJwTlRfIUc/NVxmJ8ALn2TjXi5U2kCrbDrWWznSUEzaPSbm1MTdRkPDhNad72ZmbW41cLiC5C2LVH9FRxJ/AdTwHOdo0p1JZYGqfEumxdliglvSdtXbqeg6KOQ9vEmXlKlGnGyMEjOoPLmwJAvodOvhMraZW3Uq1LfiiLdspQ5KBKqHdxVqCp2lLLlBumTzOa1ryS8M7XTVtdd3R3kp4R2umra67ujXpNvF7y4Ni9OoQ/Z9sXUpmA7BQ1TQjWwJ+qw5TX7JUaTa0dvH3qY+x1bJ222t2+9eGhGVcds5cxdalIre4PbUzeyHKAramzg2HK/Qzj/t6krqKaNVhZvWOzj4gbQ2aGAqK1mLBDXztTcKWBZe1YjLmGUG2pItcG82jyfbWMVp37vU2WEqNPo0a6dF8yVwe9GHYU1pZu+yIqBdVzKrLmUHurlIN+Gk3lh5RTb3a+XqjWWGnFNvcr+Xqjdxu2qNKoKdRsrE0wose8ajMFC9bZST0EhyrQjLK9uniaRoylHMtmvgam8G8aYV0RlzFkqNxOmUdwWAN8zd0fjJ1HD84r3tr4b32aFdicXzMlFK7aduv+ldtn3HyhvTQK3OYWp9o1kYqtqXasma1iwXW3iOs1eHmnZ8bea+TN1i6bWZbLX7kn5NHz/q3D5lQ9oHYkZDTbMLAHUDgO8NeWt7WjmJbdPW9vUfaoXtZ3V79Frr5M9YXezC1GAWoNRdWuMrGynKGvbN3rW6giHh52v73+jMLF0r2v70/cjwN8cLkzlyFtcEqbNYLcJ8ojNwHyW6GZeGqJ2CxtJpO+3/Gzb18Nuw3tlbapYhqi0SW7I2Y5WC3uRox0PonTjw6ic6lNw0Z1pVo1FeOzz6iRnM6iAIAgCAIAgCAIAgHxlBBBFwdCDwI6QCh7T3br0zlw6drT9SzKroOStnIBA4Ag3sBfqa6rgbzzQ37hdmXZ26+IexrFaI6aVH8eByr72iGAX9b7gWjZOx6eHByXLN6TtYs1uA0AAHgABx5kydTpxpq0UCQm4EAQDRxuyKFUk1aKOTlBLKCSFzZRfoM7/WPWbKclsZspyjsbMR3ewtiPi9KxBB/JrqCKgIOnC1Wp9c9Yzy4jPLiz3W2Jh2ZmehTZmDBiUUkhlVWubc1RR5KIzPZcZpbLnylsLDI5qLQphyc2YIt72cXv5O/1z1iVSVtWzLqTe1sr1CjhkSnXrYOiubIaPYoalQFQStxlFiAF4X18ryFHHzUYZm25pWS4aXvd2sr/Q6Zp6pSdlptN3G7TwRqF6tNWYdxnKKxXsqt1W/EntAtgtzmIHHScvt9LMlld3bd/c11/C7buk1yStt96XC7VwtasgakrVGamBmCsVCXqUmJF7ENnKjj3WI0Bm1DH864qMXZ9yvHN47PPcaypJau3t2G8GyMNTolxhqLHur317ihmAZnsD3QDc9bAdJMrV6kY/db29L277LVkd0oLXKu4iatMvWNU4dKisKN/wAhVN3cVCWphlBAGVSbg3JXhbWHzmKi24PR9a/o0er0Wayt1msoXd7J9nR6mMYWs1y+FpF1UBfzU/k2Slh2Vu8e/lzFQNLmjbiNNlPFxur3XYt62a8G9ul/Fk1u0u5dHyNSrSC1KSPSRGcpSRTRwyvUpvUWme0TVwBRUABAPRNzZdOSrYlSjCUnt4q9ru911WWnTvCjZ7PIs52U5rhsMpwqstQ1WVKN3qJVApq3E5SDUbS3EX5gy6iq1HrJpJaa779unyN1TSd1obO75xN2+Mq6hadFVzmkc9Re07Vx2bGwPc428pihGol+J0eWvibRvvJqdzYQBAEAQBAEAQBAEAQBAEAQBAEAQBAEAQDUq7LotTWm9KmyJbIrIpVQBYWBFhpNXGLsrbBc9rgaQKkU0BXVe4vdNybjTTVm956zYGSnQVfRVR5ADgLDh4aQDJAEAQDyUF72F+F7a284B6gC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1" name="AutoShape 11" descr="data:image/jpeg;base64,/9j/4AAQSkZJRgABAQAAAQABAAD/2wCEAAkGBxQTEBQTEBQWFBUUGBQXFBgVFRQUFhUUFRQWFxQVFhgYHCggGBolHBcWITMhJSkrLi4vFx8zODMsNygtLywBCgoKDg0OGxAQGywkICQsLCwsLC8sLC0sLCwsLS0sLDQsLCwsLCwsLCwvLCwsLCwsLCw0Lyw0LCwsLCwvLCwsLP/AABEIANsA5gMBEQACEQEDEQH/xAAcAAEAAgMBAQEAAAAAAAAAAAAABQYDBAcCAQj/xABJEAACAQIDBQQECQkHAwUAAAABAgADEQQSIQUGMUFREyJhcTJCgZEHFFJygpKhscEjJFNiorKz0dIzc4OT0+HwFsLDFTRDY6P/xAAbAQEAAgMBAQAAAAAAAAAAAAAABAUBAgMGB//EAD0RAAIBAgMDCgMGBQQDAAAAAAABAgMRBBIhMUFRBRNhcYGRobHR8DLB4RQiIzNS0iQ0QnLxBhViskOCkv/aAAwDAQACEQMRAD8A7jAEAQBAEAQBAEAx0MQrjNTZXFyLqQwuOIuOcAyQBAEAisRvHhkxaYN6oXEVFzohDDMCSBZrZc3dPdvfThBnK7XJWDAgCAIAgCAIAgCAIAgCAIAgCAIAgCAIAgCAIBWdo74U1rijQAqsL52vZFI9UEekfsEhVMZGMssdS3ockVJUudqPKty3v0Ibb1ari1y4juYbXNSR2RsR/eutmWnx7i2J0JPqzLxErbDFPAwzWTfcet2drUaNIJgqVGlTc57LmsxYDvHW5Ngo9gmFiZXtZHWfJsbZ7t3LNTxlZhcdl9Vj/wB06qdR8CFKjRi7PN4egqYquBe9L6jf1w51Oj32iNKg3a0u9ehWNtb516QJXsjYgeg9iSQAvp8STb2yLLFzzZU13P1LCHJ+GteWbvXoYF3lOLXsa3YnMSRem9xkItUU9p3WVrWYag2ImY4mo967n6m1Xk2jDVZn2r9pa6FbEsBZ6J/wn/1JIUqr2Ndz9SulTw8dGpd6/aZD8a+XS/y2/wBSZ/G4ru+pj+F4S71+08n418un/ln+uY/G4ru+pn+F4Pv+hjdsWODUz50zb7GmHz+5ru+pslhHtT7/AKHkbZrJ/bUQw5mmbH2I2n7Uxz9SPxRv1ej9Tb7HRn+XO3X6r0JHAbVpVtEbvDirAq4+idSPEaTtTrQqfC9eG8iVsLVo6yWnHau83Z1I4gCAIAgCAIAgCAIAgCAIAgCAIBxrAgDE2A1DVbn32AHhb7Z55WU+899Vu6OvCI3gxNY2SldyWGRR6edu6FA4MDe2pFtdbcJEXnagivdsPF1XsXvtv2eknhNwsZSw5bNSeoLsKK51IublFrMbMRqACqjgLgayVPA31UtSqXLEr6x069i9+hh2Jt57WzHwzAgjwIOoI4EHhIkas46Pai5qYanVhGrFbTa2jtVyhsTEqsmKGFhGWwlt1dgYarhTXxlKlWzM2Xt0V1pohKGwcEAkhiW4kEDgBJ+CppQzLazz3KtR8/KL2L0IPbWxsNRYVNn1KbUzbNTSortS1spXUk0r6W9UkW7ui6Y7CyiucSa4+/MkckcpwcuYlJO+zXw9O429nbbdV4yHTryRa18FCbubg29VbhO8as5ESWEpRMo2rWGs3c6iOf2ei9D3T3kccZp9qktps+ToPYb9DeFG0cTrHExe0jT5PnHWJ5x2Bp1RmpmzDUEGxB6gjUHxExUpwnrEzRr1KTyz2HrY23WVxRxJ1JslThc8lflfoefDjxzRxLUslTsfr7+uuLwMXHnaOzevmujit3Vss0nFQIAgCAIAgCAIAgCAIAgCAIAgHHMtsS3z6n3tPOv8ztZ71O9BdS+RK7AqU6T1MZWGbse5RQWu1aqCO7f1suYeTtLPk2i6lRv30/I8/wAv1+apwjx19PmWDZO1MViRVdK1BOzNsgUuALAgOc172v08pbyjTi7as8xCVWavoijbTucWWKhDUHaMFJKlmdwzC/yipb6XOUXKFNU67S32Z7vkOs6vJsZS2pyXc7+TNt07hkUlJ/eNTbm22TAKzqXpYZScl+69ZqzBS3XKuU+0y/5Pmo4bMtt2jxvL1J/7g4PY0n4fQy4D4QsBiVw1FaZ7V8oqd2wQjUa8xmtO0JuTs95XTpxjHMtLa9x5dstV0HBWYDyDETzqp2qOPBtHv4zz0IT4pPvVyYwbhbXlzRopIgVIORP0q6MtjN5000V0qc4yK9jlAY2lRiIZWW+Gk2tTVzSMSrG1hMcyHQzeFRxONWhGa1N3HutVL8+c61GpojUYypSsWXdTaZq0ijm9SlYEniyn0GPjoQfFSecm4Ss5xs9q9op+UsKqNTNH4ZeD3r3uJySyuEAQBAEAQBAEAQBAEAQBAEA5DiV/OX/vXH7ZnnZfmPrfme6pv8CP9q8hS7wagLBu07RMwBuezZO7f1gbHyJ6GXHJdaEHKEnZvYUP+o8LUq06daCuo3T6OD+pxmrXxlCtUpJUqq1QkMEY983trbjJk4uLaZQQnGSTidW2fRfsMN2l+0VLPe9xe2VWvwI105X63lTyjWjOpFRd2lZnp+QVUo0ZxkrKUrrut2XJE1bCxvIOaxb5bu6NMUbq6NlNOp6Ssbe1bag+I8OgnbD4mdFvLaz2p7DhyhgqOMilNPMtjW1e+kjtlbsYfDVO1oOi1NcpdqjZL/JC0wPeJ2nj6j+FxXf6ECjyPRi05xlL/wCbeaN2nRCm5qox8O0/FZEjVjB3uvH0Lqac1ZRa7vU2DtUD1b+3/aTo8qqKtlXf9DSOEfE+0dva2yN7Df7J0jypfbDud/khPAXV7o2Fxq1BdTf75FrV41HdHJUJUnaSF5HOlj6DBhmzQqWm8WcZxuSW72I7PFUzye9Nvpej7cwUe0zth5ZaqfHT32kPH0+cw8lvWq7Nvhc6BLg8uIAgCAIAgCAIAgCAIAgCAIByTHD87qf37/xTPOz/ADH/AHPzPcUf5eP9q/6mTGYJW4zo4XNaddwVjG2GJ4624X1tDpya1bOX4ea9j0lK01y2O11uLDuZh0etVDqrWRCMyhratwvJeCipTldbl8yr5WqThThlbWr2dhbxs+l+ip/UX+UsubhwRQ8/V/U+9noYOn+jT6q/ymckeBjnqn6n3noYZPkL9URlXAxzk+LPpor8ke4TOVGM8uJFbU3Xw1cd6mEbk9MBGB63HE+d5HqYSlPdZ8VoTcPyniaD0ldcHqvfUcx3i2fUwuIyvYtxFQC3aoeBYfK4gnnzvxNTXpyhLLLbx4nr8DiKeJo5o7OH6X0dHD5bFlpVLgHrNE7hxs7GVJk0Zs0hN0cpM2C2UB/kFX+owb8Js9NeGvdqcbZvu8brvVjpkvDx4gCAIAgCAIAgCAIAgCAIAgHJtp/+7q/37/xjPPVPzX/c/M9vQ/lo/wBi/wCpupqZY0aWYgVJMlsLhEYayY6CsQJ1ZxZD7So5GtK6vTyllhaudEzuIfy1X5ifvNNsD8cupEXln8qHW/JF1lmeeEAQBAEApHwn0AadBuYZ19hUH/tlbyilaL6/fgei/wBPzanOPQn77yoYQd0SuiX89ps05ujjI3aIm6I8j3jBek46qw94MT+B9RrTdpp9J02Xp44QBAEAQBAEAQBAEAQBAEAQDk+2xbF1v71j+3eUFb819fzPbYTXDQ/tXkfaFe+kt8JJWI8oWepuUsURJxynRjI0NpYzM0q8Y0dsLRyli+D9vytX5i/vTlgfjl1EPltfhw635F4lmecEAQBAEAoG/uM7WtToU+8ady1vltbT2Aa/OlTjqmaahHd5/Q9NyNRdKlKrPS+zqXr8iNOzezp3acOayx1JyxKnO0TUSaHdm3SM2RwkjbwtPPUpoPXdB9EHM/7IY+ydIrNJR4tfXwI9WWSnKb3J+i8bHRpdHkxAEAQBAEAQBAEAQBAEAQBAOR714lKWLrGq6oO0OrsFHI8TKKtByrSSV9T2WEqQhhYObS03kPTxqVCWoVEqW45GVredjpOkZzpPVWO8HSrL7sk+pmcYx+E7/bXYz9mPtLU3MiVKrm9TsoKK0LZu7npkvQyEsLEOCed9LESRQzR1hYp8coVLRq3suH+GTX/qGO5LR+pU/wBSd+cxHR3P1K/7PguMu9ftPvx3HdKP+W/+pM58R0dz9THMYHjLvXoPjOO/+r/Lb+uM2I6O76jmsD/y716Dtsd1p/5Z/qjNiOju+oyYHp7/AKHpsPi6gs1bIDx7NVUn6WpHstDjWmrOVuowp4Sm7xhfrd/D1PFHZNHDKWNr8ydST4kzEaNOkrm0sVWxLsthV9s7Q7RtOEhVqmZl1hMPzcddpoKZxJTMyvYXOk2vY5tXLlunsll/L1RZiLU1PFVPFmHJjppyHmRLHCUWvvy7Dz3KeLUvwoPRbXxfovF9SLLJxUCAIAgCAIAgCAIAgCAIAgFQ3r3pdC1DBZTVGlSowzLRuL2A9epa2h0W9zf0SBw7efAN2jVKrNUqNqzuczE+fIeAsByAmEkthltvaV/ZAqjFU/i6s1TMLBRcstxmB/VtxJ0E51lFwakSMHOpCtGVPb8t51vE4Yp6QlHKLW09vTqKew1801O1jZwe0Wpm6mbwqOOw41cPGorMsmB3wI0cSZDGW2lRW5HT+ElqW99M8Z3WLiQZckVFsM//AFXSm32uJz/2qqY33sp8pq8XE2XJNTeaWJ3t07onKWM4EinyRxK/j9qvUOpkSdWUy1o4WFLYaN5yJNjYw9BmvkFz04Xmyi3sOVSpGHxMt+7Gx6F85ftai2OUgr2Z5Hszrfox00uLSwwtCne7d2t3Ds+fcUHKOMr/AApZYvftv2ryXaWuWBSCAIAgCAIAgCAIAgCAIAgFT+EnesYDBlkI7eqezoDQ2PrVLcwo16XKjnAOU7E3gVKdibnUkkkkk6kknUkkkknUkwCO2jVbFVMlIeLE+ii9W/Ac/eRyrVo0o3kScLhZ4meWHa9y97kXncDYVGhcjj6zt6THx6DwGkgwqOrLNIva+HjhafN0lq9r3s9by4oNVOXgJGxEk5aFnyfScKepDTgTxBkWgwegIMGRRBqzIomTRnu0GoMA+XgzYkNlbR7JrzrSqZGRMTh+djYseMwNLGUjpqRryPsIk3KqizR0ZS5pUHkmrxe57DmG2vjezXzU8ViRTv3Sa1Rwp5KyOSh8CR/v3oV3J5J7fP6++qFi8Gqa5ynrF+H04PsfTbdw/hKr16dT43RDKmiV1sgqNp3GT5XMsunKwnLGY+nhtHrLh68Djh8LKrrsXH0LdsPb1avm7igcjY2Hsvr5SBhuUq9Ru6XR0evgSa2FpU0nd+pI1q1RRcOWPQhLfYAftma2Mr09U79Fl/nxOMYQlo15+/A97N2stQ5T3XHI8/L+UlYHlOnifu7JcPQ0rYdw1WqJKWRGEAQBAEAQBAI/a+2Ew4BqBjmvYKAeFr8SOokPF46nhrZ767LdB3oYeVa9raHH/hE2W+0sUKyVhTVECU6bobDUl2LBtCSenBV6Sv8A99p3+B2615fUlf7c7fF4FIp7qY0YqjhjTs1d8lNwc1M2F2e45KoZiDY2U6Szw+Lo4hXpu/RvIlWhOn8R0TE7DpYOpUw9Im1MJq2rVHKU8zMepuT0FgBYWlZi3erK+7Z4HquS4qOFhlW29+9+iRq08SyiwNpxUmi2lSjLVngm/GYNrWPoWDFz1l9nnMNpbTVyGnUe+a85HiYu+BmSmD66e1wPvmyae9d5o5tf0vuPrrb1kPlUp/zmW0t670YU77n3P0MDYwD1SfIg/dNOcXFd50VNveYm2oB6pmVO+w2WHb3majiw4JANhxPEDpe3AeJm2trmkoOLs/fqZCYADQLEzsHaBpuOhkihUysr8bh1UgTe9mykr0DcAq4Ib2iS68bpTiVGDqWbpT1T0IPBbKppQoLSFkRAlv1l0a/iWub873nlsVnlXbltbOuXmpc3w2dRZamKGHFOko1bieHmZMdTmoqMSJl51uTNl3zSJUqSntMKKRF7QwZ48ZCqQadztCdjW2Ftd6FYI5JpObG/qk+sOkteTMe6MlFv7r2rh0+vQMRQVWN1t96F/nsCkEAQBAEA1sQ5Jyqbc2PMX4AeP3e2Rq1SXwx7zrCKSzMido7ORx3rm3VmP3mUWMpX1bb69fMm0azjs8kQI2dTe4pnUcjKbImTedt8SNzZDmmyX4owB+a/dP3g+ySuTqro4iL46djOVeOeLXFXXZ7sV/fAfn1fzp/wklvi/wA6XZ5IuOS/5SHb/wBmV0CcUW5lRZk1bMypBzbLBuULYxPmv90lYP8AOXUyq5Xd8K+tHSJcnkRAEAQDUxuzaVUWq00f5ygn2HiJznShP4kmdqWIq0nenJrtOeb27mnDD4zgycq+mnEoDoSPlJyIPLjcXtWYjCul9+Gzy+h6nk3ldYn8DEbXsfH0fBrssyr4Kte44DiPAdJC3l1UjbU2xMnMy0msZlHOSuXbZeKz4cqeQljTnmp2PO4ilkrpojdmN/ap0IqL4kaMPsX3yjxiSkmScVHWE+x/L5k1Ww6VbFteh85Fi88tSuu6ZsjChFut7aXBN9Dpfwtxk14dKNznzmZ2ZqY2vlNpVYieV2OkFchcfSB1HnIqep3gy3btY/taAv6Sd1vZwPu/Ge55MxPP0FfatGVeMpZKmmx6ktLAiiAIAgFd2htcJmKalmNumndB9wE81i+ULTlzeuu0saeHvZS97zJh3LAX4mRITlVdmZklE18Nsy1Q1dAGGgHPxMkPC5VmMyraZDR2wxDDLxcFfPUZfvPvlZJNytHbdWJVHVa7n/khd8x+fVfHs/4ay/xn5z7PIs+Sn/CR7fNleVZHWwt7mZFmTm2bCLMnJsm90RbGU/Kp+4ZJwn5y7St5U1wsuzzOjS5PJiAIAgCAeaiBgVYXBBBB4EHQiYaTVmZjJxd1tOI4vB9jialPkjuo8QCbH3WnnZxyyceD+Z9DpVudoxnxSZkEGTKkyaMlMBjCgI6zrCeUhV6Km7knutSFTEsrcGpv5g5qZBHjNqNGFaThPY0/NELlKThQTW6S8mS2JwNagfyYNVPAEkewaj7R5SBX5MrUHeH3l0be1FdCvSqr72j97zJTGJqi3Z9mON20vbUDXXXynSnhsXVWXLZcX7uaSlQpu97kdWxRuUrKUcdR/wA0lLiKc4yy1FZneMVa8XdGvUAIteRYx1N43LDujs80qTFr983F+g4G3K9z9k9pyRQnSpNzVr7ugr8dVU5KK3E9LYgiAIBE71VGXB1SvGwHsLAH7CZC5Rk1hpW6F2NpPwJODSdZX6fIqiG9NL+E8tUVoll/UywYSuAwHOZwlWMZ6nCpFtGatjkSmA5sQLedhxEtK2IhzeV7TnGlKUroiNiZsTixVCkUaV7E+s/K3lx9k5cmYZ1Kqqblr27vU74mapUsl9X7+hDb7D89f5qfuiTMb+c+wt+SX/CrrfmQCLIsdhbNmdFmxybM6iZObZM7qm2MpeOcf/mx/CSML+dHt8iv5S1w0uzzR0OXJ5QQBAEAQBAOQbwHNja5H6Rh9Xun7p5+u81WVuPke7wKy4WmnwXjqYHw5AuZhxsdlUTdkEEwGbCCZOTLHuSn50TyFN/eXp2/GS8Evxb9D+RUcry/AS/5LyZe5bHmhAPFWirCzqGHQgEfbNZwjNWkk10m0ZSi7xdjBT2dSU3WmgI4d0aeXScYYShB5owSfUjd16jVnJm1JByEAQBAMWJoB0ZG4MCD7ZpUpqpBwlsZtCbhJSW45gxenUei3qEgeV54vFZoPLLatC/STSkt5L4Ri7BjppIqStc5S00JjZdMVa5DAMqKb3AIuSAOP0vdLXkiiq1ZuaTSW/XX3cj15OnTunZt/wCfkWNFAFgAAOAGgE9WkkrIrG23dnOd+R+eH5ifjKbG/ndiPV8kfyq62QNIaCRo7C1bM6CbHNszKIObJXdofnlD5z/wak74f86HW/JkHlD+Vn2f9kdEl0eUEAQBAEAh949uphqZ1BqkdxOJueDMOS/fwkbE4iNKPTuRPwOBniZ/8VtfveU7YWwHc9rVuOevE31JPiZXUMPKX3pF9jMfCH4dM1tuOM+VeAmKzV7IkYNPLmkR6LOBKbNhFmxybLfuLh/7Z/mIPMAs37yywwMfil2e+8oOWanwQ638vky1ywKQQBAEAQBAEAQBAKvvLu61SoK1G2Y2DDQXtzF9JR8pcmzrS5ylt3oscLi4xjkn2M1qWxK+iqAo5sxGnuJlZDkjFSeVqy43XyOzxNJa3uWfZ2BWimVdebE8WPWemwuFhhqeSHa+LK2tWdWV2bUknI5vv7pjPOmn3vKXHfndi+Z6zkbXDf8As/kQtFdBI0dhZSepnVZsc2zIomTVsltksMym5VlN1YWuCQVPHwJkila/SQMUnlatdPd4lh+L129HEN+x/TJmWo9kvIqucoR+KmvH1PJwOJ/Tv+z/ACmObrfqZnnsL+hePqeHwGJ/Tv7x/KYdOt+pmyr4X9CMPxHFfpqnv/2mvN1v1M6c/hf0Izrs3EsLPXqW8CFPvUAibqlVejkzk8Rho6xprz8zPgt3KVM5yLtxLMSzH2trNoYWEHfec6vKNWosq0XBaLwNbb+1FRcifZNa9VRVkd8FhZTlmkUlwSbmVj1PRKyVjJTpTKRpKZsrSsJtY5OZf9g4I0qCK2jG7N85je3s0HslvQp5KaTPLYysq1ZyWzYupeu0kJ2IogCAIAgCAIAgCAIAgCAIBzb4RzbFp40l/fqSmx/53YvNnreQtcM/7n5IjcKl0U+E4RWhNnK0mjOtObWObkZFpzNjRyMqU5lI0ckSWExzpzneFSUSHVoQmStHbZ5iSFiGQp4FbjYG3PCbfaDl9hMqbZWbKujm8FIVNtKOEPEIzHBSZFY/bLNouk4Trt7CbRwcY6sgKyFjcyI02WkJKKsj4uGmMpl1DYpYabqJxlUJvd/ZmdhUYdxD3f13B4/NU+8+WsrD0czzPYvP6eZXY7FZI82tr29C9X5delpk8pRAEAQBAEAQBAEAQBAEAQBAObfCiD8YpEfo2v5KxJ++VOPX4i6j1n+nmuZmn+peKNfZSXoUz1Wcaa+6jviJWqyXSeds41cNh6ldxdaa3sOLEkBVHiWIHtnWFPM7Ii1a6pwcnuOQ4rfvHmoXWqEF9EVEKgdO8CT5kywWGppWsUUsfXbvc7Nu5iTXwlCs1s1SmjNbQZiozW8L3kKULSaLanVcoKT4EulGZUTDmZBQmcprnPvYRlMZx2EZRnPnxeMpnnAcNGQc6eDhZjIbKqYqwVBdyFHj+HWau0dWbRcpu0SG2TvDSxO0aWERWNN+0LP6OYojMEHgbG9v5ztSoynrJWXi/ReJFxGMjS+7B3lx3Lq4vwXSdQRQAAAABoANAAOAEnpWKdtt3Z9gwIAgCAIAgCAIAgCAIAgCAIBzj4VSVq4dgrMCldGygnR1Cn22YkeIlbjtJxfQz1X+nrSp1It21i+7X5FY2fvI1OmtM0r5Ra5JF/2ZBjWyqxcVsBGpNzUtvviae9e2fjOF7EJlLvS9a/CoGtaw6SVhKqlVStxKflbBSo4ZzvfVbukpe0tilFuRLY8qdB+DXadU4BadOi9XsXqUyVDn1s6jRTwV1ErcS5xqaRb7/QvsAqU6Kz1FFq6s7fNlyo4mseOHrD/Bcj8JpGc3/S+5nedOiv8AyRf/ALI+vVxfq4cn6FQffaG626PmYUcLvqeKPObHHhhx9U/1zH8T+n33mf4Fbanj9DItLHHjSt5Ih++sJm2J/T4L9xq54Jf1+L/ae/ieOPBSPNKA/wDMZnJiOHgv3GvPYJbX4y/YjyNnbRv6vt7L8LxzWJ92M/aOT7b/ABPO0tn4ijh6uIxWJCJRR3YU1BJCqTYGy2J4c5vHC1n8c7dXtHCfKGFj+XTv1v5XfyOZbsY2pjGDYh73tcC9vtJJ9pMlUsNTpu61fF6sr6+OrVllk7LgtF76y+bE2VTXaeEyekor1Db5C0jSP21knciHSoAgCAIAgCAIAgCAIAgCAIAgCAIAgEDvzhe0wFbQns8lawFyewqLWKgcyQhHtgHFN7dq0mSyWgG98Ae8QTGV8I5sMQoelc//AC075lHiyG/+HAO9wBAEAQBAMOMxaUkL1WCqOJPjoAOpJ5TDaSuwcU+HTfulUw6YLCsWzsHrnKy2RDemlmAvdrN4ZB1iMlJXQOYbC28aJ0MyDufwRYxauevWcdtVASjTOhFFbszLcal21sL6U1M0VSLbinqgdNm4EAQBAEAQBAEAQBAEAQBAEAQBAEA+EQD8o/CXsF9n46pQ17Fu/hzy7FibL5rqv0b84BDbpYarVxtHsCVdXVww9QIQS00qVFTi5PcD9BbL3gxNFvyjGsnrK573iUY8/A6HhpxlXR5Qkpff1XkZyl82dtGnXTPSa45jgynow4gy1hOM1eLuYNqbAQBAK5vsL06IPDtgW8hRqkfbaRsW7UmYZAUNkUarHOFZehAI+2U0qsobNO02hG5q7b3GwJUlcPSDdbfhebRxlZf1G7iiP3cwbJtDDgKQFew42sEN7fRvJeFneovp0nBp5jrktTcQBAEAQBAEAQBAEAQBAEAQBAEAQBAOY/DbhKOJo06DAdut6lOpzpg6W09VyNfmX42nCtX5tpJXbMN2K18GO6fYrmb021c9ByUSvxtfP91bDMdWW/bOCAF14yBBrYzaSKxgKReuSzlHBAUhirrpfukG448pvOThJZNCzwVlQ1Sdy2Vdv4vCAM5GJpj0gwC1AP1WUAE/OBv1k6njJxdp6oLCUqukNH4F4wOLWrSSrT1Woqut9DlYAi45Gxlommroq5RcW0zPMmCi/CRtRl7OnSAYpd346XFlFxwNsx8NOsrOUKyWWHayZhcMqqbk7cCL2RtKnUph6d9DZlOhVgASD14iVkk76nKpSdJ5WTGYPl689Zz2Gu0+1sHmsyEqy8CpysDzsRw5++b06koO6ZhpMx09vYmg9n/LpzBsHA/VYWufnXvwuJY0MfL/AMmw0a1si54PFLVprUpm6sLjl5gjkQbgjkRLVNNXRgzTIEAQBAEAQBAEAQBAEAQBAEAQBAKDvnu6xrtiB3kaxbS/ZlVC6/q2F83LW9uMgYqlO+eOvR6ehiw2ZXWmtl6D/njKh3ZutD2W7S9ucw00ZTuKuy0KWqKG6Aj7fCaKbvobx+7qiubd+MU0KUw1ZWsAurujHQL1YHSx43ve97yVB5mlv8yfhK8M34mh07d7BtRwmHpP6VOlTVufeVAGt7by9hHLFIraks03LiyQm5oc1wWKSvh3quQzVSzk8TdtQPYLADkABylFJqcpN7blsouDSW4hdljJRXKL5yW6ekbj7LTnl16iBiqjlUbLDgCFW99ek4z1ZzjpqYxWq5tOBm6UTW8rmwXK6tzjarAnNzcRmWso4K4YeGdRcfWDH6UucE26ST3GL6ljksCAIAgCAIAgCAIAgCAIAgCAIAgEdvBjzQw71F9IWVL6jO7BVJHMAm58AZpUnkg5cAUvDYYd22vUnqdST43v755+c27t7WZSNv4vZ8w4TntRtazNp6oPH3TXLobXPOzsPmxFMAetm8gneJPtyj6QkvAxcqyfDU1lsLlL40EAoG9O4tR6hqYB6dMP/aUmzKmbmyFQbX07trcTzkKthFKWaJPoYzLHLPUjaWy6lGp2dUWKgW5hgABdTzH/AA2Mrq9OVN2kQdsrkzhKAIF7XEjM3RJ9iLTlqblfxdN6zEYZGq2uLrogN9e+e7cdL38JY0MNUnrbTpOEugt27GyDhqJDkNUdi9Qi+UEgAKt+QAA8dTpe0t6VNU4qKMIl50MiAIAgCAIAgCAIAgCAIAgCAIAgEDvvTJwTlRfIUc/NVxmJ8ALn2TjXi5U2kCrbDrWWznSUEzaPSbm1MTdRkPDhNad72ZmbW41cLiC5C2LVH9FRxJ/AdTwHOdo0p1JZYGqfEumxdliglvSdtXbqeg6KOQ9vEmXlKlGnGyMEjOoPLmwJAvodOvhMraZW3Uq1LfiiLdspQ5KBKqHdxVqCp2lLLlBumTzOa1ryS8M7XTVtdd3R3kp4R2umra67ujXpNvF7y4Ni9OoQ/Z9sXUpmA7BQ1TQjWwJ+qw5TX7JUaTa0dvH3qY+x1bJ222t2+9eGhGVcds5cxdalIre4PbUzeyHKAramzg2HK/Qzj/t6krqKaNVhZvWOzj4gbQ2aGAqK1mLBDXztTcKWBZe1YjLmGUG2pItcG82jyfbWMVp37vU2WEqNPo0a6dF8yVwe9GHYU1pZu+yIqBdVzKrLmUHurlIN+Gk3lh5RTb3a+XqjWWGnFNvcr+Xqjdxu2qNKoKdRsrE0wose8ajMFC9bZST0EhyrQjLK9uniaRoylHMtmvgam8G8aYV0RlzFkqNxOmUdwWAN8zd0fjJ1HD84r3tr4b32aFdicXzMlFK7aduv+ldtn3HyhvTQK3OYWp9o1kYqtqXasma1iwXW3iOs1eHmnZ8bea+TN1i6bWZbLX7kn5NHz/q3D5lQ9oHYkZDTbMLAHUDgO8NeWt7WjmJbdPW9vUfaoXtZ3V79Frr5M9YXezC1GAWoNRdWuMrGynKGvbN3rW6giHh52v73+jMLF0r2v70/cjwN8cLkzlyFtcEqbNYLcJ8ojNwHyW6GZeGqJ2CxtJpO+3/Gzb18Nuw3tlbapYhqi0SW7I2Y5WC3uRox0PonTjw6ic6lNw0Z1pVo1FeOzz6iRnM6iAIAgCAIAgCAIAgHxlBBBFwdCDwI6QCh7T3br0zlw6drT9SzKroOStnIBA4Ag3sBfqa6rgbzzQ37hdmXZ26+IexrFaI6aVH8eByr72iGAX9b7gWjZOx6eHByXLN6TtYs1uA0AAHgABx5kydTpxpq0UCQm4EAQDRxuyKFUk1aKOTlBLKCSFzZRfoM7/WPWbKclsZspyjsbMR3ewtiPi9KxBB/JrqCKgIOnC1Wp9c9Yzy4jPLiz3W2Jh2ZmehTZmDBiUUkhlVWubc1RR5KIzPZcZpbLnylsLDI5qLQphyc2YIt72cXv5O/1z1iVSVtWzLqTe1sr1CjhkSnXrYOiubIaPYoalQFQStxlFiAF4X18ryFHHzUYZm25pWS4aXvd2sr/Q6Zp6pSdlptN3G7TwRqF6tNWYdxnKKxXsqt1W/EntAtgtzmIHHScvt9LMlld3bd/c11/C7buk1yStt96XC7VwtasgakrVGamBmCsVCXqUmJF7ENnKjj3WI0Bm1DH864qMXZ9yvHN47PPcaypJau3t2G8GyMNTolxhqLHur317ihmAZnsD3QDc9bAdJMrV6kY/db29L277LVkd0oLXKu4iatMvWNU4dKisKN/wAhVN3cVCWphlBAGVSbg3JXhbWHzmKi24PR9a/o0er0Wayt1msoXd7J9nR6mMYWs1y+FpF1UBfzU/k2Slh2Vu8e/lzFQNLmjbiNNlPFxur3XYt62a8G9ul/Fk1u0u5dHyNSrSC1KSPSRGcpSRTRwyvUpvUWme0TVwBRUABAPRNzZdOSrYlSjCUnt4q9ru911WWnTvCjZ7PIs52U5rhsMpwqstQ1WVKN3qJVApq3E5SDUbS3EX5gy6iq1HrJpJaa779unyN1TSd1obO75xN2+Mq6hadFVzmkc9Re07Vx2bGwPc428pihGol+J0eWvibRvvJqdzYQBAEAQBAEAQBAEAQBAEAQBAEAQBAEAQDUq7LotTWm9KmyJbIrIpVQBYWBFhpNXGLsrbBc9rgaQKkU0BXVe4vdNybjTTVm956zYGSnQVfRVR5ADgLDh4aQDJAEAQDyUF72F+F7a284B6gC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3" name="Picture 13" descr="http://detskiychas.ru/wp-content/uploads/2012/09/bukva_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3214710" cy="5357850"/>
          </a:xfrm>
          <a:prstGeom prst="rect">
            <a:avLst/>
          </a:prstGeom>
          <a:noFill/>
        </p:spPr>
      </p:pic>
      <p:sp>
        <p:nvSpPr>
          <p:cNvPr id="10" name="Месяц 9"/>
          <p:cNvSpPr/>
          <p:nvPr/>
        </p:nvSpPr>
        <p:spPr>
          <a:xfrm flipH="1">
            <a:off x="2928926" y="928670"/>
            <a:ext cx="1643074" cy="5000660"/>
          </a:xfrm>
          <a:prstGeom prst="moon">
            <a:avLst>
              <a:gd name="adj" fmla="val 176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encrypted-tbn0.gstatic.com/images?q=tbn:ANd9GcT9GsZpMipnqEtDJ53vduexoUQbGfm6nR8-3lN4VfeYV3JbYkrK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428868"/>
            <a:ext cx="5214974" cy="41634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714356"/>
            <a:ext cx="6357982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9600" b="1" dirty="0" smtClean="0">
                <a:latin typeface="+mj-lt"/>
              </a:rPr>
              <a:t>ІІІ тур </a:t>
            </a:r>
            <a:endParaRPr lang="ru-RU" sz="9600" dirty="0">
              <a:latin typeface="+mj-lt"/>
            </a:endParaRPr>
          </a:p>
        </p:txBody>
      </p:sp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 rot="5400000">
            <a:off x="-1714544" y="2643182"/>
            <a:ext cx="5929354" cy="150019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i="1" kern="10" spc="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Фінал</a:t>
            </a:r>
            <a:endParaRPr lang="ru-RU" sz="3600" i="1" kern="10" spc="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6085" name="Picture 5" descr="http://uytmir.ru/uploads/posts/2011-08/1315120638_p17_tr_th_ng_mi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428868"/>
            <a:ext cx="2357454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14282" y="714356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Кожен учасник відповідає на запитання за обраною спеціальною темою: мова, держава, література.  Час на обдумування  завдання – 10 секунд. Кожен гравець повинен відповісти на </a:t>
            </a:r>
            <a:r>
              <a:rPr lang="uk-UA" sz="4000" b="1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6</a:t>
            </a:r>
            <a:r>
              <a:rPr kumimoji="0" lang="uk-UA" sz="4000" b="1" i="0" u="none" strike="noStrike" normalizeH="0" baseline="0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 запитань.   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  Після відповіді на всі запитання оголошується переможець гри.</a:t>
            </a:r>
            <a:endParaRPr kumimoji="0" lang="uk-UA" sz="4000" b="1" i="0" u="none" strike="noStrike" normalizeH="0" baseline="0" dirty="0" smtClean="0">
              <a:ln w="10541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571472" y="642918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normalizeH="0" baseline="0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Потрібно </a:t>
            </a:r>
            <a:r>
              <a:rPr kumimoji="0" lang="uk-UA" sz="3600" b="1" i="0" u="none" strike="noStrike" normalizeH="0" baseline="0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запам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3600" b="1" i="0" u="none" strike="noStrike" normalizeH="0" baseline="0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ятати</a:t>
            </a:r>
            <a:r>
              <a:rPr kumimoji="0" lang="uk-UA" sz="3600" b="1" i="0" u="none" strike="noStrike" normalizeH="0" baseline="0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якнайбільше клітинок із номерами свого кольору на протязі 30 секунд. У сірих клітинах заховані загальні запитання. Учасники по черзі називають номер клітинки і відповідають на запитання. Кожен гравець повинен відповісти на 6 запитань.  Відповідь на своє запитання дає 2 бали, на запитання суперника – 3 бали, на загальне запитання – 1 бал.</a:t>
            </a:r>
            <a:endParaRPr kumimoji="0" lang="uk-UA" sz="3600" b="1" i="0" u="none" strike="noStrike" normalizeH="0" baseline="0" dirty="0" smtClean="0">
              <a:ln w="10541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286512" y="5357826"/>
            <a:ext cx="825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2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4429132"/>
            <a:ext cx="833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2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3500438"/>
            <a:ext cx="691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1</a:t>
            </a: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1785926"/>
            <a:ext cx="891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2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9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214282" y="0"/>
          <a:ext cx="3500460" cy="658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0092"/>
                <a:gridCol w="700092"/>
                <a:gridCol w="700092"/>
                <a:gridCol w="700092"/>
                <a:gridCol w="700092"/>
              </a:tblGrid>
              <a:tr h="77688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А 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  1</a:t>
                      </a:r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       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  2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  3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  4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Ґ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  5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7688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  6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  7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Є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  8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  9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77688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З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10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11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І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12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Ї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13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688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Й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14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15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16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17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688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18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19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20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21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688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22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23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  24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Ф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25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688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26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Ц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27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28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Ш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29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688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Щ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30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31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Ю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32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</a:p>
                    <a:p>
                      <a:pPr algn="r"/>
                      <a:r>
                        <a:rPr lang="uk-UA" sz="2400" b="1" dirty="0" smtClean="0">
                          <a:solidFill>
                            <a:srgbClr val="0070C0"/>
                          </a:solidFill>
                        </a:rPr>
                        <a:t>33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14744" y="0"/>
            <a:ext cx="52863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Розв</a:t>
            </a: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4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яжи</a:t>
            </a:r>
            <a:r>
              <a:rPr kumimoji="0" lang="uk-UA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приклади </a:t>
            </a:r>
            <a:r>
              <a:rPr kumimoji="0" lang="uk-UA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lang="ru-RU" sz="36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утвори слово:</a:t>
            </a:r>
            <a:endParaRPr kumimoji="0" lang="uk-UA" sz="7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5209" y="1643050"/>
            <a:ext cx="272177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uk-UA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23 + 6 =</a:t>
            </a:r>
          </a:p>
          <a:p>
            <a:pPr algn="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57-36</a:t>
            </a:r>
            <a:r>
              <a:rPr lang="uk-UA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=</a:t>
            </a:r>
          </a:p>
          <a:p>
            <a:pPr algn="r"/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 + 6 =</a:t>
            </a:r>
          </a:p>
          <a:p>
            <a:pPr algn="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64-39</a:t>
            </a:r>
            <a:r>
              <a:rPr lang="uk-UA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=</a:t>
            </a:r>
          </a:p>
          <a:p>
            <a:pPr algn="r"/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 + 6 =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1785926"/>
            <a:ext cx="805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Ш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264318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21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3500438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4500570"/>
            <a:ext cx="686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Ф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5429264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2714620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3" grpId="0"/>
      <p:bldP spid="13" grpId="1"/>
      <p:bldP spid="12" grpId="0"/>
      <p:bldP spid="12" grpId="1"/>
      <p:bldP spid="11" grpId="0"/>
      <p:bldP spid="11" grpId="1"/>
      <p:bldP spid="5" grpId="0"/>
      <p:bldP spid="6" grpId="0"/>
      <p:bldP spid="6" grpId="1"/>
      <p:bldP spid="7" grpId="0"/>
      <p:bldP spid="8" grpId="0"/>
      <p:bldP spid="9" grpId="0"/>
      <p:bldP spid="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642918"/>
            <a:ext cx="1357322" cy="142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1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642918"/>
            <a:ext cx="1357322" cy="1428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2      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642918"/>
            <a:ext cx="1357322" cy="142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3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642918"/>
            <a:ext cx="1428760" cy="1428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4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42918"/>
            <a:ext cx="135732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5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2071678"/>
            <a:ext cx="135732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6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2071678"/>
            <a:ext cx="1357322" cy="1428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7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2071678"/>
            <a:ext cx="135732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8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2071678"/>
            <a:ext cx="1428760" cy="142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9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86578" y="2071678"/>
            <a:ext cx="1357322" cy="142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10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3500438"/>
            <a:ext cx="1357322" cy="142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11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3500438"/>
            <a:ext cx="1357322" cy="142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12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3500438"/>
            <a:ext cx="1357322" cy="1428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13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3500438"/>
            <a:ext cx="142876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14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86578" y="3500438"/>
            <a:ext cx="1357322" cy="1428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15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85852" y="4929198"/>
            <a:ext cx="1357322" cy="142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16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43174" y="4929198"/>
            <a:ext cx="1357322" cy="142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17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00496" y="4929198"/>
            <a:ext cx="135732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18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57818" y="4929198"/>
            <a:ext cx="1428760" cy="142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19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86578" y="4929198"/>
            <a:ext cx="1357322" cy="142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20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500"/>
                            </p:stCondLst>
                            <p:childTnLst>
                              <p:par>
                                <p:cTn id="1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0"/>
                            </p:stCondLst>
                            <p:childTnLst>
                              <p:par>
                                <p:cTn id="1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000"/>
                            </p:stCondLst>
                            <p:childTnLst>
                              <p:par>
                                <p:cTn id="1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500"/>
                            </p:stCondLst>
                            <p:childTnLst>
                              <p:par>
                                <p:cTn id="1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000"/>
                            </p:stCondLst>
                            <p:childTnLst>
                              <p:par>
                                <p:cTn id="19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8000"/>
                            </p:stCondLst>
                            <p:childTnLst>
                              <p:par>
                                <p:cTn id="20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8500"/>
                            </p:stCondLst>
                            <p:childTnLst>
                              <p:par>
                                <p:cTn id="2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9000"/>
                            </p:stCondLst>
                            <p:childTnLst>
                              <p:par>
                                <p:cTn id="2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9500"/>
                            </p:stCondLst>
                            <p:childTnLst>
                              <p:par>
                                <p:cTn id="2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2" action="ppaction://hlinksldjump" highlightClick="1">
              <a:snd r:embed="rId3" name="cashreg.wav"/>
            </a:hlinkClick>
          </p:cNvPr>
          <p:cNvSpPr/>
          <p:nvPr/>
        </p:nvSpPr>
        <p:spPr>
          <a:xfrm>
            <a:off x="1000100" y="285728"/>
            <a:ext cx="1500198" cy="1500198"/>
          </a:xfrm>
          <a:prstGeom prst="actionButtonBlank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1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настраиваемая 2">
            <a:hlinkClick r:id="rId4" action="ppaction://hlinksldjump" highlightClick="1">
              <a:snd r:embed="rId3" name="cashreg.wav"/>
            </a:hlinkClick>
          </p:cNvPr>
          <p:cNvSpPr/>
          <p:nvPr/>
        </p:nvSpPr>
        <p:spPr>
          <a:xfrm>
            <a:off x="2500298" y="285728"/>
            <a:ext cx="1500198" cy="1500198"/>
          </a:xfrm>
          <a:prstGeom prst="actionButtonBlank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2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настраиваемая 3">
            <a:hlinkClick r:id="rId5" action="ppaction://hlinksldjump" highlightClick="1">
              <a:snd r:embed="rId3" name="cashreg.wav"/>
            </a:hlinkClick>
          </p:cNvPr>
          <p:cNvSpPr/>
          <p:nvPr/>
        </p:nvSpPr>
        <p:spPr>
          <a:xfrm>
            <a:off x="4000496" y="285728"/>
            <a:ext cx="1500198" cy="1500198"/>
          </a:xfrm>
          <a:prstGeom prst="actionButtonBlank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3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настраиваемая 4">
            <a:hlinkClick r:id="rId6" action="ppaction://hlinksldjump" highlightClick="1">
              <a:snd r:embed="rId3" name="cashreg.wav"/>
            </a:hlinkClick>
          </p:cNvPr>
          <p:cNvSpPr/>
          <p:nvPr/>
        </p:nvSpPr>
        <p:spPr>
          <a:xfrm>
            <a:off x="5500694" y="285728"/>
            <a:ext cx="1500198" cy="1500198"/>
          </a:xfrm>
          <a:prstGeom prst="actionButtonBlank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4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настраиваемая 5">
            <a:hlinkClick r:id="rId7" action="ppaction://hlinksldjump" highlightClick="1">
              <a:snd r:embed="rId3" name="cashreg.wav"/>
            </a:hlinkClick>
          </p:cNvPr>
          <p:cNvSpPr/>
          <p:nvPr/>
        </p:nvSpPr>
        <p:spPr>
          <a:xfrm>
            <a:off x="7000892" y="285728"/>
            <a:ext cx="1500198" cy="1500198"/>
          </a:xfrm>
          <a:prstGeom prst="actionButtonBlank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5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настраиваемая 6">
            <a:hlinkClick r:id="rId8" action="ppaction://hlinksldjump" highlightClick="1">
              <a:snd r:embed="rId3" name="cashreg.wav"/>
            </a:hlinkClick>
          </p:cNvPr>
          <p:cNvSpPr/>
          <p:nvPr/>
        </p:nvSpPr>
        <p:spPr>
          <a:xfrm>
            <a:off x="1000100" y="1785926"/>
            <a:ext cx="1500198" cy="1500198"/>
          </a:xfrm>
          <a:prstGeom prst="actionButtonBlank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6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настраиваемая 7">
            <a:hlinkClick r:id="rId9" action="ppaction://hlinksldjump" highlightClick="1">
              <a:snd r:embed="rId3" name="cashreg.wav"/>
            </a:hlinkClick>
          </p:cNvPr>
          <p:cNvSpPr/>
          <p:nvPr/>
        </p:nvSpPr>
        <p:spPr>
          <a:xfrm>
            <a:off x="2500298" y="1785926"/>
            <a:ext cx="1500198" cy="1500198"/>
          </a:xfrm>
          <a:prstGeom prst="actionButtonBlank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7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9" name="Управляющая кнопка: настраиваемая 8">
            <a:hlinkClick r:id="rId10" action="ppaction://hlinksldjump" highlightClick="1">
              <a:snd r:embed="rId3" name="cashreg.wav"/>
            </a:hlinkClick>
          </p:cNvPr>
          <p:cNvSpPr/>
          <p:nvPr/>
        </p:nvSpPr>
        <p:spPr>
          <a:xfrm>
            <a:off x="4000496" y="1785926"/>
            <a:ext cx="1500198" cy="1500198"/>
          </a:xfrm>
          <a:prstGeom prst="actionButtonBlank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8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настраиваемая 9">
            <a:hlinkClick r:id="rId11" action="ppaction://hlinksldjump" highlightClick="1">
              <a:snd r:embed="rId3" name="cashreg.wav"/>
            </a:hlinkClick>
          </p:cNvPr>
          <p:cNvSpPr/>
          <p:nvPr/>
        </p:nvSpPr>
        <p:spPr>
          <a:xfrm>
            <a:off x="5500694" y="1785926"/>
            <a:ext cx="1500198" cy="1500198"/>
          </a:xfrm>
          <a:prstGeom prst="actionButtonBlank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9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1" name="Управляющая кнопка: настраиваемая 10">
            <a:hlinkClick r:id="rId12" action="ppaction://hlinksldjump" highlightClick="1">
              <a:snd r:embed="rId3" name="cashreg.wav"/>
            </a:hlinkClick>
          </p:cNvPr>
          <p:cNvSpPr/>
          <p:nvPr/>
        </p:nvSpPr>
        <p:spPr>
          <a:xfrm>
            <a:off x="7000892" y="1785926"/>
            <a:ext cx="1500198" cy="1500198"/>
          </a:xfrm>
          <a:prstGeom prst="actionButtonBlank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10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13" action="ppaction://hlinksldjump" highlightClick="1">
              <a:snd r:embed="rId3" name="cashreg.wav"/>
            </a:hlinkClick>
          </p:cNvPr>
          <p:cNvSpPr/>
          <p:nvPr/>
        </p:nvSpPr>
        <p:spPr>
          <a:xfrm>
            <a:off x="1000100" y="3286124"/>
            <a:ext cx="1500198" cy="1500198"/>
          </a:xfrm>
          <a:prstGeom prst="actionButtonBlank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11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3" name="Управляющая кнопка: настраиваемая 12">
            <a:hlinkClick r:id="rId7" action="ppaction://hlinksldjump" highlightClick="1">
              <a:snd r:embed="rId3" name="cashreg.wav"/>
            </a:hlinkClick>
          </p:cNvPr>
          <p:cNvSpPr/>
          <p:nvPr/>
        </p:nvSpPr>
        <p:spPr>
          <a:xfrm>
            <a:off x="2500298" y="3286124"/>
            <a:ext cx="1500198" cy="1500198"/>
          </a:xfrm>
          <a:prstGeom prst="actionButtonBlank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12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настраиваемая 13">
            <a:hlinkClick r:id="rId14" action="ppaction://hlinksldjump" highlightClick="1">
              <a:snd r:embed="rId3" name="cashreg.wav"/>
            </a:hlinkClick>
          </p:cNvPr>
          <p:cNvSpPr/>
          <p:nvPr/>
        </p:nvSpPr>
        <p:spPr>
          <a:xfrm>
            <a:off x="4000496" y="3286124"/>
            <a:ext cx="1500198" cy="1500198"/>
          </a:xfrm>
          <a:prstGeom prst="actionButtonBlank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13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5" name="Управляющая кнопка: настраиваемая 14">
            <a:hlinkClick r:id="rId15" action="ppaction://hlinksldjump" highlightClick="1">
              <a:snd r:embed="rId3" name="cashreg.wav"/>
            </a:hlinkClick>
          </p:cNvPr>
          <p:cNvSpPr/>
          <p:nvPr/>
        </p:nvSpPr>
        <p:spPr>
          <a:xfrm>
            <a:off x="5500694" y="3286124"/>
            <a:ext cx="1500198" cy="1500198"/>
          </a:xfrm>
          <a:prstGeom prst="actionButtonBlank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14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6" name="Управляющая кнопка: настраиваемая 15">
            <a:hlinkClick r:id="rId16" action="ppaction://hlinksldjump" highlightClick="1">
              <a:snd r:embed="rId3" name="cashreg.wav"/>
            </a:hlinkClick>
          </p:cNvPr>
          <p:cNvSpPr/>
          <p:nvPr/>
        </p:nvSpPr>
        <p:spPr>
          <a:xfrm>
            <a:off x="7000892" y="3286124"/>
            <a:ext cx="1500198" cy="1500198"/>
          </a:xfrm>
          <a:prstGeom prst="actionButtonBlank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15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7" name="Управляющая кнопка: настраиваемая 16">
            <a:hlinkClick r:id="rId17" action="ppaction://hlinksldjump" highlightClick="1">
              <a:snd r:embed="rId3" name="cashreg.wav"/>
            </a:hlinkClick>
          </p:cNvPr>
          <p:cNvSpPr/>
          <p:nvPr/>
        </p:nvSpPr>
        <p:spPr>
          <a:xfrm>
            <a:off x="1000100" y="4786322"/>
            <a:ext cx="1500198" cy="1500198"/>
          </a:xfrm>
          <a:prstGeom prst="actionButtonBlank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16</a:t>
            </a:r>
            <a:endParaRPr lang="ru-RU" sz="7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Управляющая кнопка: настраиваемая 17">
            <a:hlinkClick r:id="rId4" action="ppaction://hlinksldjump" highlightClick="1">
              <a:snd r:embed="rId3" name="cashreg.wav"/>
            </a:hlinkClick>
          </p:cNvPr>
          <p:cNvSpPr/>
          <p:nvPr/>
        </p:nvSpPr>
        <p:spPr>
          <a:xfrm>
            <a:off x="2500298" y="4786322"/>
            <a:ext cx="1500198" cy="1500198"/>
          </a:xfrm>
          <a:prstGeom prst="actionButtonBlank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17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настраиваемая 18">
            <a:hlinkClick r:id="rId18" action="ppaction://hlinksldjump" highlightClick="1">
              <a:snd r:embed="rId3" name="cashreg.wav"/>
            </a:hlinkClick>
          </p:cNvPr>
          <p:cNvSpPr/>
          <p:nvPr/>
        </p:nvSpPr>
        <p:spPr>
          <a:xfrm>
            <a:off x="4000496" y="4786322"/>
            <a:ext cx="1500198" cy="1500198"/>
          </a:xfrm>
          <a:prstGeom prst="actionButtonBlank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18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настраиваемая 19">
            <a:hlinkClick r:id="rId19" action="ppaction://hlinksldjump" highlightClick="1">
              <a:snd r:embed="rId3" name="cashreg.wav"/>
            </a:hlinkClick>
          </p:cNvPr>
          <p:cNvSpPr/>
          <p:nvPr/>
        </p:nvSpPr>
        <p:spPr>
          <a:xfrm>
            <a:off x="5500694" y="4786322"/>
            <a:ext cx="1500198" cy="1500198"/>
          </a:xfrm>
          <a:prstGeom prst="actionButtonBlank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19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21" name="Управляющая кнопка: настраиваемая 20">
            <a:hlinkClick r:id="rId20" action="ppaction://hlinksldjump" highlightClick="1">
              <a:snd r:embed="rId3" name="cashreg.wav"/>
            </a:hlinkClick>
          </p:cNvPr>
          <p:cNvSpPr/>
          <p:nvPr/>
        </p:nvSpPr>
        <p:spPr>
          <a:xfrm>
            <a:off x="7000892" y="4786322"/>
            <a:ext cx="1500198" cy="1500198"/>
          </a:xfrm>
          <a:prstGeom prst="actionButtonBlank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20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642910" y="785794"/>
            <a:ext cx="7791478" cy="22431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1905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Мова</a:t>
            </a:r>
            <a:endParaRPr lang="ru-RU" sz="3600" kern="10" spc="0" dirty="0">
              <a:ln w="19050">
                <a:solidFill>
                  <a:srgbClr val="FFC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2950" name="AutoShape 6" descr="http://vk.volyn.ua/upload/images/cet6022014/3bc212296080e812e18d1e1607af65a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954" name="Picture 10" descr="http://mirgif.com/razdeliteli/734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828680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240" y="714356"/>
            <a:ext cx="8959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1.З яких частин складається текст? 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00174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10. Скільки голосних  звуків в українській мові?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928934"/>
            <a:ext cx="76488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11. Які типи текстів ви знаєте?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857628"/>
            <a:ext cx="809702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17. Скільки букв в українському</a:t>
            </a:r>
          </a:p>
          <a:p>
            <a:r>
              <a:rPr lang="uk-UA" sz="4000" b="1" dirty="0" smtClean="0"/>
              <a:t>алфавіті?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5429264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19. Скільки звуків у слові </a:t>
            </a:r>
            <a:r>
              <a:rPr lang="uk-UA" sz="4000" b="1" i="1" dirty="0" smtClean="0"/>
              <a:t>джміль?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4.bp.blogspot.com/-vbhouMnq5yg/TrrL2Q1RCSI/AAAAAAAAAe4/-7cPIFP-u34/s1600/ykr-mli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357562"/>
            <a:ext cx="7929618" cy="3214710"/>
          </a:xfrm>
          <a:prstGeom prst="rect">
            <a:avLst/>
          </a:prstGeom>
          <a:noFill/>
        </p:spPr>
      </p:pic>
      <p:sp>
        <p:nvSpPr>
          <p:cNvPr id="83971" name="WordArt 3"/>
          <p:cNvSpPr>
            <a:spLocks noChangeArrowheads="1" noChangeShapeType="1" noTextEdit="1"/>
          </p:cNvSpPr>
          <p:nvPr/>
        </p:nvSpPr>
        <p:spPr bwMode="auto">
          <a:xfrm>
            <a:off x="928662" y="714356"/>
            <a:ext cx="7429552" cy="20716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Держава</a:t>
            </a:r>
            <a:endParaRPr lang="ru-RU" sz="3600" kern="10" spc="0" dirty="0">
              <a:ln w="19050">
                <a:solidFill>
                  <a:srgbClr val="00206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74746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3. Назвіть державні символи </a:t>
            </a:r>
          </a:p>
          <a:p>
            <a:r>
              <a:rPr lang="uk-UA" sz="4000" b="1" dirty="0" smtClean="0"/>
              <a:t>України .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3116"/>
            <a:ext cx="7897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9. Хто є Президентом України?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071810"/>
            <a:ext cx="76287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12. Як називається герб нашої</a:t>
            </a:r>
          </a:p>
          <a:p>
            <a:r>
              <a:rPr lang="uk-UA" sz="4000" b="1" dirty="0" smtClean="0"/>
              <a:t> держави? 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500570"/>
            <a:ext cx="75972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16. Столиця України – місто... 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429264"/>
            <a:ext cx="7930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20. Грошова одиниця України.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14348" y="357166"/>
            <a:ext cx="814393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2. О якій порі року відмічають  свято Різдва?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а) навесні;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  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б) улітку;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в) восени;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   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г) узимку.</a:t>
            </a:r>
            <a:endParaRPr kumimoji="0" lang="uk-UA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1"/>
      <p:bldP spid="18433" grpId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857224" y="785794"/>
            <a:ext cx="7500990" cy="20716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Література</a:t>
            </a:r>
            <a:endParaRPr lang="ru-RU" sz="3600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4996" name="AutoShape 4" descr="data:image/jpeg;base64,/9j/4AAQSkZJRgABAQAAAQABAAD/2wCEAAkGBxITEhUTEhMVFhMXGSIbGBgYGR0eHhogIR0eHh0hIBsiICgiIhslHh8gIjEiJSkrLy4uISIzODMtOCotLi8BCgoKDg0OGxAQGysmICUuLS8vLi8tLy8rKy8rLi8yLSsvLS0tLTAyLS8wLS8tLi0rLS8yMC8tKy8rLS0tLS8tL//AABEIAFcBNgMBEQACEQEDEQH/xAAcAAACAwEBAQEAAAAAAAAAAAAABQQGBwMCAQj/xAA8EAACAQMDAgQEBQIEBAcAAAABAhEDEiEABDEFQQYTIlEHMmFxFCNCgZFSsTNiofDB0eHxFSRDcoKSov/EABsBAAIDAQEBAAAAAAAAAAAAAAAEAgMFAQYH/8QAMxEAAQMCBAMHBAMBAQADAAAAAQACEQMhBBIxQVFh8BMicYGRobEFwdHhFDLxI0IGFjP/2gAMAwEAAhEDEQA/ANx0IRoQjQhGhC+MwAkmB9dCF4oV1cXIQR7jUGVG1G5mmQukEarpqa4jQhcxXS6y5bxysif451zMJhCU+JPFG22QHnN6mBKoIuIAknJAj76450KLnBuqrfV/intaaB6KNWGS+bAmJzgmTwIETieJr7YHTXnZczjZdOj/ABR2dWBVDUGKXgNBBXsQcEg9sZ7a6auW7gV0OBVq6V1rb7kE0KivHIHI+411lVj/AOpUoTDViFF3W/popYsDHYETzGqn1mM1Kk1jnaBddvuFcEr20UqraolqHsLTBXXVqijQhc1rKTaGBMTE/wC/bXA4HQoXTXUI0IRoQjQheXYAEkgAZJPbQTCFE2PVqFb/AAqqvPEHkSRI9xIIkex1AVGkwCrH0n0/7gjxHn8XU3U1WjQhGhCNCEaEI0IRoQjQhGhCNCEaEI0IRoQjQhGhCNCEaEI0IXxgYMGD76ChVXwRumur0XADK5bHGSQf/wBD/XWN9Hdka6gdWn9JnE3IfxVr1spZctzXCIXaYAnAkn6ADJJ4AHJ0EwhYV1QbmluPO8ncUqqsWqV2RgrM1sBX4tBuULxEcydJ1pazNuCPXqAqQDmSvxh12u4DF0Zqrh7xioj05sgXei28gEZIz21ZQdnF5kqD3EGdguJ8PCjRQsCS8gAEgEQhKkdwMY7zntpE499V8NsI11O/h15pg4YUxmJuVdPBXhnc7qWqXUNqzBrFlJIAtZVi3sPVE4+2mOzc+Gzbc7eSgwTdab0XoO32qkUKYWeT3P7/APDTVOk1misU3en8t+3pPH20VSQwkcCpNEuAVeqUES1FAALducZGPuZ1iVA0CyekqaOopRpOSRcO0E5IxgZInTlGuyjRJJvPrwS9Rhc9cuibp6lQs0iRwScxz6TgRPPefplfBVa1XEGXWGo+F2q1rWgBcusdYZg1NAAuQWk8Wk4/j34OpY36gQ0sYPPr5811mH4nySPpvV6iXFSC2ALi3e0DHfJkkTMjWbQxNVlXODrx3V9Sk0iF76949KUraaxuCRkg2gZkieciPvPsda7/AKhLAWiCU99O+ims7PV/pyN/DlrPh4qu0PHHUWEIC9olmWkWtAPLEcD6n66qZiq7gYvHJa1T6LgGEB0ibCXb8Lr71X4t7ikFT8MnmzDEswjn9ECCI7tyD+zdPFOcDIhZ2I+i0qTmkPLgTECJ0mZ0IieA56rQfCfiRN5tBuSPLAkOGOFI5yQMRB/fTFKrmaSbQsbF4Q0K3ZgzpFoJnlx2hZ38SvGRr0qlLbN+SAATB/NkwYj9AHY8/tpSpiBUeGNMD5W7gvpj8PROIewOfeAb5eZG54cNTyzLw/1A0jLVKqFEbymUgimYLRbaTDMYlStpYvmCNWuaDfdQoZ2sjVsguHEWnQcB6SI1Wp+C/EPUGai7pXZKrUwxqI9jKYS5Xm0Ek3dh8sTJiDHVGu315/JRisNhHUSWEAhpOrZmTYgXOw3EX2vpPiPqD7fbVa1On5jU1uCzHHJP0Akx3iNOvJAJC8yVinir4h7w1LpFCYAAkMLbouEmAxY4PMD6aqac470jrb7yqHOfPdC573xLv2o06r7sgsxiyqs22zlEOM8FoPIIMDUXh0WnqNY68NjM6xJUzbfFffpSaKS1AoJvhiVWDz/BMnsD7Tq9zSBr+j0VxlZztArr8JvGlTf0mWtBqILiRHBZgMD/ANvfMg9ipPGyDCvaToVoGpqSNCEaEI0IRoQjQhGhCNCEaEI0IRoQjQhKfFHXF2e3NdluUMoOYAuYCSYMKJk4OuEmLKLnQJWf9J8Vj8ZVr1VNG0kVUm62PSwJAEwwz21gGo+jjM5FnGCnmgVaWVv/AJ6/X+wnvin4hLtatFFpkh/m80PTIEwD6lwJmTB41tZ3uPcHjNki97Wf2Xfd+KNru9gayGaYZfNpkgMAGDFSCCDMR7NxI5Haj8rZK4HB4kFZZ4k6kj1HrlbGqw6hYh1bKNVFxiooYrcLgRPywbq69HOQAqu0yySlXR+lNW37XpK0kLTkAxJDBoyPrER98J16gpYctYbu6lMUWZ6gDtFOqdf/APNlzLIHEXZtF3NvJ5JIBGeCNdoYL/i2YvHttPCyrqYkmqSFqHhrxBvalIJvKJBLFfMBIbBIaQBEg9wQCM6i/GuHc5wT/k3+EzSpEiT5Lpvup+S11JSADmGkEGM29xzn/LH2z3Y11KoIke4TjaLXC8fC4N4krFHLOCuRgLxiQ3cHMCPrzGuV/qNcOjYx+79bLowzA5c238lCc2EOAclhjI9IyB27fWcUsr5xbXqOgulpUnqdh3NAE+lhcRMCQZE+n1RzyMCdX4gtL2Hj191wE3G650d8a1aoQg8uALgwMhWMZiIOcffOudpLjFhFhG3FSiGqfv6QZYJjBOT7DM9rYP8Ar++uuYHCBGvBQJ3VQ6j1DfPWelttqsAw1W8Hlog2sQGHqBBMwZgclhmHp0WzWdfgIkeenklnVqr3RTFhudEt3XSq1S6sbRMljwsjmDPERkxkkdp0vIeYm/8Av4Xr8H9VpNpMpvmRA49X9vRV7qBhWW4HvAaFaJ/kc6sp5gYGmnX2Wz3CQXASBIBtqD0fdKNySasNi3ErBEyBkiRPH86cbT7OmY14eU9c0v2zcRVa68N0Mb5ovMgGYgawZ3Vo6h4lFWmu2pizboALYjzCf1NgXExxxjUKvaZQ1th5TPEx1uk8LQp9o6tVu8ncWAJsBPn7hRKNEuSts+ksZ4hcx9yYA92IAyRpZjHOJy6hab61Om0Z9yB5k2/PgJSxujmnWtq0LPMUKgr3UrCzwrkG0gL9cYIOtFr3GKbtb/GqzKlHDvpnE0yCwAaQf/UkEbQIm4MWtqrf4H2m2Rh+bTXcKFrXYIYtlKSyYvlFYsMw5SBzoYABmm/RA9vskvqtZ7WuY1vc4AGAYgvJGsk2Bto68rb9aK8gqB8Q/BuwrJe9SltasYcmAYj9IIntwDqpzWtBiLqDmzdYX4g6f+FLU6dalWmIemZgDOG/mQe2utLnjvDTfrgq+60xx690i3O8LqoJyOf9Mj+/39tRDIJPXWisDYVm8MeN6+y2tWnQULVqsPzu8DsMc/X/AL67k4H9IJvCvfwRq16+8q1n3VWoFQB1YYJIBObzgOTBIzE4kjRkgiOfn1qutIJlbL1HfJRQu5gDgdyewH1Ou1arabS5ysYxzzDQonR23Lk1K1qow9NMZK8RJ9+Z1RhzXc4uqQAdBqR5qT8ggNTXTarRoQjQhGhCNCEaEI0IRoQjQhVz4i0i3Td0AAT5Zwfpn2OuOMBRf/UrCei1Y82j+c1C61hUWwhrbSGALBKkDgk/IJm2BnY6nEOaIy6fP619FdgSWvc0zf8AxdtlRq1txU2lKihrVPlsUKqAgXtEEBCkd8RIyILNB4cwOA19uXseila1FzXlvXj4Lp0LfW7uuGTyyfyxRAuMOyhVH9RKn5oN2COdUYqg0ssL/ibDr9TpPLagnQ/dQfEO1q7Oo/pBomoFxAOApEllYIWRmtMQSrmPQRqVCoatMO9Y689yu1KAY4grt0DqJTzlDsysLCVYKWQAj0sysFkZgqewGc6MTQa57Xu0Enh68v34KqlULQWjkEz2W48qm1Va7hqYAQILfmU3SyrdaRgSctEQYOqWGq4ZWENPhc+OwPqp91tzJVw8L9eUWbers329otUsrCCQSFIKggnJA76WfhzSHfM89Nb3TlKsHGIj9L5ut0BUYBSadwJWR3wQBwBJn78xrFq/2LQbfButACQlm639SlcJb0wfXkmDBME4nBAzx7TNjKIfDfjr1UHOi8ddWHNdDuUPklATTIZs4AFwiTMKxIcTzNv01FtB4a8nVsdfCgasuaRoVG6l1ioXQX5FK2VaACxJyeDg/sc9tNgZqYkafbggt7sjrXrlCsW33BDoigsxVZJBAJwxnni4SJzd76pLi2GiNPupG4JXPq+4FcGiWK0rR57ZDWzPlj/M3J+h022tk7/79ur8dFQ9mfu+qsG2dvICJQWnRCx8wEL7xHtn/c6sD3iicjYsbn5UsoBiVUa20NUNSqOyogJkDBtBknAImFPMRHPOs+g5xdPHrwsnadb+O4PaBKqy06Nz1lD1tpScLUAYJUYGe39OD7c8rM61adOwL9JXpqWIq1KIj/8AUtJFjEjxgTF4PGdNVnRa1GkCljViTBIcojKUOGgyfzbW4zbE6YqFoEnXzHl8W/KqwrKr2AM/rrJykgyO9vf+wLtueVTNiqhCwkPMCDHpMhiYEEEG2JHPfSVRxE363WiBmIMCL89DaPmYOy9BctfUIpxlQJuIMiRMEc88Z1CnULYyi89WXajXPaQGgyCOYmxM324BLKu4etVYmiL64JpgC0TcZYKB6wbXUIOTMS0LrUazMb3nhb065LKrYpuHphrHxlOh7xOszMGDPCABI4Jh0qnU3XUaT1AiAuChRSEISUFo5NzKQOZaRrjyLNECYHuk8xbQcXEuIkiTe43E2F5voJPNbPV8dbMeZDORScJUIU+kkkcHJEjkA9tNPxDGiSsOl9JxNSABciRO/wC4vHCDusO+JDNU3tdqNYVUrCZa3CgAhfVxBXEZ7DkjRSqtfMbb8Z6hZmIw9TDVMtUEddHwVM3uEWbrySAOAEHqGLcksxghvSBEcamMoloUW3AKgE67yCkn/h/oNfdPSprTLKDJUTMSL5aPSpxkmFn3may+Ji+mnNRm8BfoH4XeGKWyoVagZfzGJIBkUwv6Sx5I7nUqcklxspARuql4k+Iu3XqSM5Z9tTPCkEHBANvE3Zkni3jSZY6tWDj/AFBt6app8MowB4mfb0958vfWPjvTUsu32pf2Z6kDtyoU/Xg9tPSeuvulA4nZXPwz44Ffpy72tT8tjIsUzdBgEE/pJiScDM6qdiabQZIkWjnwUw1xEqsUvGm9qVajBvLpRaBYCFMZhgSC0zBJggDidZ2Lx7qf9SJ4ddfCtoUs8yrF0rrO22iXbmvfuanqcKS7QeBAniDpjDhtJpq1T3na/YeSg8ico02Vq6T1FNxSWqgIVuAeeY07SqtqtzN0USCDBUzVi4jQhGhCNCEaEJJ4w67R2e2arXV2pn0EKpM3Yz7D6nUX6Gy4SvzQ9aolc7jar+Uxu8qkWgBYaIButBE9ojEY1QSxw7OpvrwUjSc4FzL/AG8Rtf124Jr1sHdbUV6Fa5qCWOgY/wCGTcy2nNqsQTOCG49Ok6T3YetkfOV2hPVvL7plx7enLRDhqB8/PoF86f0MVdtTqrQqUnqOqFrX8tg2FCkz/kgclnaJW0BupUybExfc32SDmTYW/aSeLenVqTAuhCwsVAb0LEE+moABBg+nPynJjU6L6bm/8z9lJtNw1Gys/g7ZGsE2ZKUQ5DsKlxqBlmyQQoWQzRaBIOZwTTiaxptgC58B15oZSzPjZazsfCGzpqC1MMwH6s/f/v31nBliXmeSeFNuwSPrHQKRJG0qFELK70w35RZZ9WCIYAZj/L9CIPxoY3ILj4UXYYEyDCW7Hc1yrLURmrpktdBYAwFA+bkg+8wOBnPxApOcC1xg2vqExS7QCHi/HYpdujV3NS2lReXiBBAtzaWLYBMgSWAJgAEnT+GwbgOJH34ctwVRXrf+Rv15HY+SWvdQenTWlWWoqFrXEXXeksGyChyoIEQo5M6bxNNpaXOgTAPlf081ThmvJDGgwN9vxbqyhb3qlemDUNOmfUCSJlTOIMcTH8aqZRpvb2d1oMpT5X08NNrEKy+H+u+ZAaoLmWbyf03RicKwdWgYPfiDpCvhDTeCB3T5n28lYWOLJO2p669FZfC21NVmMsNsr3rn5mEZYn1dgf7zOo0MOHvl22v44dW0VToyiFYfE3Ulo0GZj2wAQGJ/y/XvwdaeIcMuTjZQYQ3vO2WV7ljuMo1TBUuHMG0YYwGKkxB454AE6oY9tAgOaPESdlp4THUajXU3tykgjQbm+0yBYXPqk3jDbVNu9S7ahKVWqzpUKOMOJChiAkBc2r3PJt1qFhJkk+PLYJinjWsaGtDTIiJmDo53nA2jhupfT0eivl3MsOKlpwytHpPuDEmfqdZteq9xvb8jr4XoKVKkBDYIjjNjqOYJE+M+C9P2yB/vtnS4TBJnVIetdSqBjSBZabReCMNaZUz9OdaWEYMh3lYP1bEOFZguA2TMWNxvvoNNN76Q9h1CFK3kJDEIC9tzL5ZICmA1hJJIIIW0yDGmjmv1KymOpvyuAvYWEwAZ3mTbWDbzVj8GdCbcGkafml/NtuP+CbQGtDAELUChiQxzKxqssLnWG/71Tor06ALnvnuwLiRcgiL2iI9fCf4l6O613s2tSS7vVcIzi52YgAgW2hBkifUKnIXVbw4k6z+yetN7p7C1qQpR3YIEeMNBMa3ngRBaYmZXbjcMhO0qrCyKkOsGbbRMji0kz/bGqC1wpSJF9OuoTOak+u3R0N8bA/qd7ggwqj1moommLSLpBAOPeM60KBcQCZFt15H6zSoNxB7MiZvHxeb9bKFtbQpYsLiStkHiJmeOYEe+mIELFfJ0U2p1qtSHlUqz2BXT5iVK1JvVVIhVIOVgywLTxA65uhgEApn0rd719qaSiomzZz5tRQwQkAG1mIskDgAg5zONU1Ia0uP+nZWUqRc4NYPwOaRdUplWKMCrAxawII9pByPtqTZJkpmu1jGta3rmvvS9i1RptlQc4x9jrpc0GHGOuaRqOIFloNe+nt6LekISUpgGYiDUYrcSsk+0Zng6zv43aZqpm8m/oB8Kw1XMa2nt0ZT/AKfvpo+QhtE3Bpi02nk9zIGBzxIkaw6lLLUz1L8uP65rSpvaQAzh5X/ZTzwz0qivleYw9BLAvVPpBEyowApaeIyYJkaYpOfiqoY493hsP9sPFRe0UgSNeK0jZVqTL+UyMo/oIIH8ca9OwsiGRHJImd1I1NcRoQuG93SUqbVKhhEBLH6DXCQBJQqB4g+KtGip8mnfKg02YlVMiZZSAwX2ImYPEZgXnNljrf0VRqiJCrW5+MO7QsHoUFAIhgxhxIEi4gkHGQODOO0C918sSPFdDiVo3hnxDQ6jth5gpB6gIegXVzExlcGCM5HfVoM6qTHBwlZ54u+Dro7VulvaGMmixwOflJ/seNQe2dRK7JBkf4qTuq1TbtfXoLRcob/UhknELTUfltg4aW+3ddzA5pY0z9ufUc9l1tZzXAjXY6HrxSjqmzFQMdtURwVF6CDx6hbiRnkCOO+hlV1Pu1PVNMwrHsmkZduN/LioPTOpEA7esx8mpAOeCPlJ7wD21J9Ge/T1+fsljLCrb8Ndtt6e5f8AFgotEXozEKon5WJMTJEjtxqvFZnU+7o7W17etuKjSy5wXeR2nrRazsvEtCuz09rXpu6SCoIyRnHMjke06z356IBggcx7ck/2jXGAVFq7epUYmIger0EE5E4wCIPfgH21nljqjnG35VswknVN6hl2U3fLcVOQeGzEvBY4IBKjtpajSJMK4uyCXaJdtKu1U+cKqpVAVnFX/wBY332q4UlHBAS4ZMziDPocI4hmU2jbjzHCyy60PfMz19uiku62+5/GvW8vzPNbzEYelTdByoJGB2zE9znVNXE0qjCXOjjx66lalKgWNAAB8ePVpP6SnxVUYqtP1HMnBg9sCOZH3ONTwYbd4gDxv1+1oVsIadINElxjQfe95gRt6L14G6Q9V3qCkzogHqUd8YmQJI+h7Y1LHVgxoYDc7LOkHXrxW0bRa/lKoCU8ZukmfaAY/ce/7aRpZ2tiAq3f2slHiyhAFSra5i3mB/B/Xkn2wuNU1m1RUBkweCtpNz906KDsvwsT5yogPrmooc04BZSOTMFVtjJxruDpF1UdoN5uLW1hTyVScrWE8LGxNgfWNVSviEyndbhkqMadaaiBACrKrNT9Wf6qbRz2ONbxN83GPnqE2GubTbRvLQZsO7LQRtvcGYIMcLxen7l2ZlL3lRlgSZxHJ7jGkcTTDe8bz16Fb2BxAqsDAMuURpHqLwRY6nXaYXfe75UUsSIXmO/H/OdVUqBeYjX26hXVsTTpNL3Gw1681T+sdW85hAIUdjrUoYfshzXjfqf1b+Y5rWiGj5+P0uWyreTVDWK4IIh+JZSs9jKk3DPIHOrf7NIKVpu/j12lvEH0vH2WieD7ASHanSdVSqajKhuAYMERiTbUEIwxd6nW0ws0MFMb3/craxBxju6GS08jq4RwB3tMxY6G8zxpvKdWpUKwC0FfKwtUAsltRcgOCpYZPpI5ERRVe10un/J164rU+n0alEMpOaTAJM2GYtsAY0INxsR4zUOq7dhuGDuWqL+sNeDxmfuwHPtxqYJDDoRv115qDmUnV2HvNMQ21pvtFrnjuNCVXXpC4moSJ5MAmMTAMer2zGnGjQLyGNpVGOzOGuu2vL3UDU0mpfTOm1a7W0kLEZYxhRxJPYaqq1mUm5nn9qynSdUMBX3p3S6VHb1BSrik/wCuowh2gB1KGQIFRQvaAxbPGlKb87u0qG+zRc/6mnllMdmy/EmwmbRfrgk3/gu3270wzO9QsGlTaqqwR0YkL6Ta12C30+XLX/WoYaMvjr6ftZ73tF3H8eql9R3+4pLVLqhpyvqGQbvUr5NxuE4PIOYOqG4elMgy4ceo81wVHHugWS7w71cVKnk1QA1ZlAqD9JDYx7EG2J9s9tNOZIgbT7/fdQcyCSOSs/T91UQVGYenbReBmwswUT7m76gYH0nKqYE1Gl3qd7fr7hM0qzgcvoPFTtw9epWPn0vWPnt9VoYcgA23evJaSGjiINBp0sLTLd+fh1onyHPEz0YGnn99DC0PwdvtrtqMAOt5l2aDaY4PHHvA/bVmAx9FgyvPeJ1i2pj2VNek8unXr8q8U3DAMDIIkHW8DKUXHf71KKF6hhR7AknE4AycDUXPDRJVlKk6q8MZqVknjzxYd5YlBGFNGuDlyvrBFrQAZAz6T3IJ4jWc/HNdMafK3f8A61WIGZ4HLgs/2h8pidx5bU76a1aNMhajCG+WQcwCCRHK5BIIuZWBMgWlK4j6GKVg+XRIb6W8TNuKX0aO3cHzPNvYoSoCqGUXBgGhiKhNsTjDSDjVzXTeBvud/L48eSx6uErUAM4Ij7db721Tvwb4r/ACstMM+4tQUF8sMrZhw5Fp+W2GmPmwcDQ5onPOnV9/KyrYSRJ3Wn/jesb2or0ab7bbqDPmKKbvI7Lc/OIbtk/TQS5wMeWykc0ghIKXhTa1KRXdk1HWWxgDkYPPbIM8D98qniSyQ0x+vHwKcbh2QHOv6j4Xmp0TpVKKtCxaoYnMNmTELMAT7YiNL4rEVnshpJnXayuY2kDt6rzvPCaO5ZZNxlkZfmSWB9UgiQGESD9V5FGCx72lrHdeStqgv1v9uuYKzWrtUrEJUdqdanCzVEDE+kkmMQY7niO2vRl7m95okHhqshrS3uvtp1yVl8O+Ct35ZqIGpvh0qU2QowZYttIDBoZvUpYZAtkXaXOMpFpFzFrhXik4wQrpsd31Db1Kbu9OpQmKhgKx9I+YBmUNAke85MRrLfXwzXFzA6dtL8le1tW0xCaN0ujuaTtRLLVDFhB4JyI7dhx7dudUUyx4JH9uHEdcUw4uaVnu+6QTeShWoFBp+or5bhgQcmTx9eZHGNCli2slvH9pT+IM4dNufX+KRsequlML5Pqp1CrEsLiYB+QMGBGPXHMCQVjS1bBAntC6x064e3qtv+Th6hDXG4AtpF9LzteLcheVHXoDbusBWYq7m4ogB9MFjJu5+gifuNT/AJDaNP8A5iY66/arxGONUCnMAbcuidvWLXzoFJtqEo+SY/rAPckrwMRwffntpRlZ5eXOBg+xH2+EofFOd11egptdyhED1KVGVuEk4+UTzx9taAa4iYPoVBtZgNyFF6udtUo1BUirTK2si+qTmAAs+sk4iTJEToY0yOKn2gHeELDdlSq77dJR21iKWC0biBaICgST3jjJJPfjWkRluRc25ddBMYOpiXMIY6GMl0xJFrxHuNNzZPej9MtY1dxSNWnQeytTDW1JNyiM8KRPMExxM6XcQ0mR3dDfrf4hekc41WNyO78FzSW6kbXsO7cDnmsYmFsF8liUve1kDKvoWrTEFkPLBy0CeAAx5A0ONNw7156+2iUyYtjv+TRlAAsASImCQSeJBMmL8F03/wCCrbGoGLrvhUBQDKstow2YGbzPIxONToAU23v+LdfCp+qMq4t+RkBoFxYme96HjNhq6FUTtqYVPzFvM3A8DIj/AOWmO0N+6vMMw4L7vA8bcP2VP6Opq1hSp00LMYV2mUPJaRwqrJMi0DJGJ1ENJbBKd7Zgrdo0WbvrPkRG/DhaVYt9s91X3apXpeXWZQUQC30qLRBJzcFjBMtIicapeS0GBy8euit7COY673mxLtyReDO4nhYXJIAUno+yWnUFSuj1aaf4gUkchlEOD/AugxznShrCYy93TqOf4Wj2T8ktec+okacoN4iZBmCZgL7sK6r/AIlJ62YZQ3lqy2yASBdN9r+2NDezb3ifETrqp1G1qksYBxDiJIcCLwdjeTsTyVNpdOr7l2MABcE9gYwO+Tx9zrRaWsELwf1HE1atcmqIItHCE32Xg5kJO5upshHoZCATzaSRj0+qDkjABkaH1QAYnxg/hIBxm4Tvb/i6l1Db0UpLVF48qmcAGCwgEWXYJgxEYzpfsKb3do+XGRxgDkFb/KqxlZACWL0da5Pmgs7FfLVXaBk3QCSWkEQJnjPbU+1Y21MH0VWZ5N4V68P7vYHZH8RtVLqSoqimckyUBYSA3a2eF0Z2gFpB8RO+l/NDRLZOqp3UdrRqbVyLnrAEiGA7Y7EYm6OWAIEEjVVB1VtUAwG8I3/3bZT/AOZbIMlUTbJc6rmCwGBccnsvc/TvrQ0QQtN6b0Gij2uGKgkhHhHDAFRcoyhAyRMR7mRrGxeNqtDmtt5fmf8AVfh6TTqfe/srv0jYuYsREUZNkm4/pIAgwJB5wQwkCYxcjqsbn34nj1fkn3ODR11xTnY+F9yQLqgUDvEnvyCTJlUaZ+gwNaLPpFR19B439gqDiWjaVdNpSKoqmJAAwIH8a9GxuVoCSJkqifFZ1J21Koalj+YQtNbmaoAgpiM8liP30ri2B5aCYF/M7L0H0J5pNqVWtkgsE8GkkuPsqp15atSnTobWmae3VVPmsIpgnNzuYUCDOe5741nMpOqESJG/D1Wnhn06LX1qrwH3gWJF7gN12/y6rPVej1H3B27U1aqztUaqgZvNLExYAPkiGIW6TycAB2sXUxYEk8N9491lOxdM0g9wBiABEQSIJIm/9RPhpcpHv95UopZtLRSq21DUDTVDJIX1XGwi5gpVRIPeJF9IyACL+iwK1c1CXPP4HDqfNMfC3hes34d6RS6tU8sFXDMVAVmvUMbQvpwV/UZ4Wbaulx/uyWBLtDuv05qxMpX/AOE0KdzscclnbAHcE/0/fSn8KiHZjfxKn2joiVSvEnSemVCzJX/NyYp+u4xjj3JGZ/46Uq0cPTb3HRy18gOaA4vNxKibLw6ULFXqoM2kEEAkEwMTwAI+vc41kvl0PIHiB1dOMAbYFdm6NRrN5foLsBUbHsWggZgm4gHOBx7xaXsaWtJ9eV9FIhpIc4THQVi21N2RUAC01AAhpMDETnt/Hvq2kajxkAXDASfqezqlmpCpkkNhYEwIjOICiBM5P2FFXD5XDNdSDrWUbbdPYU2tDM9MED1GTAAwQMgH1QPcDE6qqB5fc9dWU2wLLz1Lo9as4kEgwseyy3qJJyADOOddFOtIOp6sptcwCClm06MKdYAIF5i24wCGX7ktJ9shcnOralV7u443t+faFwNZTb3Rv110Xy9J8reUanpypLEgXFiTiZ4FwHtz76sJ7N7BtY8hCq/sJ8feFZt9XRELtwP2/vjWpUyNbmPXJVNlK/DbU23DPZbcIgAwzHDErEXwACfbB41ZgKue409lRiGgO5p9u/D21qKytRSGQ0zAj0tNyyOxuOPrrQyN4KiFjXU/Bf4WsaSSoFQMrsCFKmMXg2BiObgIIUzk6RqNLX3E+Ptfx6hel+mYxrMOaZfEgzBE31ManuxEWtpKhdXRRWrCmtNi9VnZlBMs7H0g96cWnAEsTJgAhas/OQCd9vj5/Gi2cI6mxksiIAg8YEkjnA5DiCTHhRVpBqZuSagqQylWVhFpU4IOeR76pdVeLERYddbeqfbTpvOZhkX5gg3I4EW53nwSav01kdKilCrPBQnOBPqEyVgfMO88Y03TrNdSM6joW5zHykXYd7cX2gJGaJsecibiREzY3tojqEVvMqLQpoym50poSgBwWAkkLkGeNcY4uqbwRtbTx9FN1Cj/AB8rg0uDhOa8zvaCbXG9jOhR0WnTqG1y/mCkUorTQPc7M0IRBMvewJ5EiOI0y4GTGkGOuHBJOoUmsYQ0SC0uA0DQTczcGImbRtqnnTOlt+XSqUDQqK1NWLBgIMDIIhQfmJbmRaBBBTqAF8c9538fVPsr5KOYOkBhs0ttE2Ea6QIiNddKz1vxEq16iUqZCq7LLYOGIBCwLfSB6T3BOJtDH8ITJPV+Swj/APIQ3utZsL7zAnczy8kU/EEUyqKWpllJn9LD/p3z3kxrn8dx7pNzPXW0K+p9ew1MgskxtoRynfjv3pK+bfZ1Ao3BIVKlQoFuksFIJJWTiQMH/KcArLYYWsgi8ddBeW+pYpmJq9qwRJ8fuU6q1qjMSCFpkhvKQ1FSQoWQL8Egcg/xAhepiWRlg29Eq1jpsbJ10HwhW3dNvI3dWlUSk1MJUZipDYYAGR5RT0lceq0zgAzoVTVBuD117q7swBebptsPg5V8umKm5sqCfMZfVdLGAFOAAsR3ktM4i00y6JA15lQDArh0D4b7PbqBUmu4a4O+P2gYjQcO1xl111rQ0JJ8Q/A9u3q1tnU8kghyogZB/SwyvIx9NQdTp0nGqR+R4LsOPdaViWw6DUmlVqoDTZmEA8lDBDCIEwcHtmIInrqzADlN4kfY+q49rmQOfQVo3i7kPch9BNylAQBCn+n5YC6TZXoVGZX67i23iNOuan2FXNmZpaP9m3xdWrwr1Xe+SvlVElHAy9zWkhbbWyQCfpHHbSL6ww1Y5CbjSLev4TWXtBBEdXlav0jftUlXsvUAkrgGf8pMjEe4/trYweJNZskdddbJeozKYTLTagkHinwtT3ppl2INMOByR67ZMBl9QKgjMcyDOqa1EVRBWhgPqD8ISWjWPb1HtPAhUap8JYqeYKrOwNykEJkAWgwLgC2S6vMCAAfUKWYc0wALwnsR9XGJkuGUkAaTHEg+GxHnZTfEPw4q7l1bzUDEEOxGTE2Fv6nz6jgTwAMa6+jUc6bLHr1A8BgJyjjx/Gsf6ou2+D4ABauLwRAtNoA/cZGR3GptouAN9dUoacrQej+HtrtZ8ikqT35P8nMfTVwaArA0DRNNSXVXfG1aitEGrBMwiH9ZJEgDkxzjSOPDDShxg7f4rKRIeCFWum9Hq0wKhT8yqDaAgYAED0tECFP0B+b7ax/4lRwaQJB8fXl/mqYFVomduoCcdaVtulJRcQubjk3GScxBOIAxz9dO49nZ0ms2Crw8ueTuqFsaJq7mkA1RXDWg8WQcSYzOZH0OTrNpgxkMXIuedvZWPguDr2n2+34WsbbprIFBYHicfz/x1tU8E6nAaRCga4O11z6l0VWBskE/Nnke2f8ApqVfBNcJYL+K4ytfvaKGd0iG2CZOYEn2kjnPvpRuSl3cqv1vK4VuomqTT2wFRiDPsvHzZGM8alDqoLaUcPBRL204LtVXPDvSqtIVau4X80lpIm60EwDk+rgG3GBz8xoxFIMORg0G9/ElRpOL+8euS8eNOpuAGptNjqQFEhsjBM8jDRyJHvpYllSsGztrzH5U3lzKeYdcU2qefvqahaFWmphrnhe/MckDnH+unXYSvWaGGw359dcqxiGtuBdW7pOxFGmExPc++tajSFKmGDZKkkkk7qbq1C+MoODkaEKO3T6J5pU//ov/AC1yAuQse8ddBbb7oslJhRYSCoJUEkg8THbk9/bWRi6JDjlGq9d9ExzeyFOq8d2YBN4Pz9uCrL0GuDdoyPafr/v+0Kgwwgg+PXX33WVGveC0jwn3Xw7J6lT8umXKqWYAfpUEk/aOPr7nBlQBIIHXX6V9d7WMDnWuBPidPW8ba7KNT2nl1ZamimotgNYMqqWYoahyIszkyAQcCNN03ucBSI4/H5nw5pKtTDAcU02GUmN7zceBG8kWkTJu/gvrVHb0KtB6qMTS80guiqC4ixGIM1QApIJ5aLQQSZ04YwxvxP61j3EWhYn1jC1MTiM7WnUCwPhPmdIGmU7rPPHnT9jSA/DsTWaWa31LlzySTBHHp9Jge+rqFR9UknQcOvC/ovOYmg7D1OzfIPXXyk3hsNFQgSoAk/03GAec8EdxE6tqf1i3+JOoNCm/SVWozr5cXRc0GVjMiPccj2jUa5NNgId4dfdVM7zoIXfdtuqDgrSerRhWYlStktABqRaqnBDMI9XeNK0aLK7TOulvn7eSakt0KuXhXrdfaV0NUU1RlUsqVEqKVIEFbDFxMkZMgqcxJG5cO+BN9d0S52uy2nablaiK6GVYSDrSBBEhdXbXULju9stRGRuGEf7+o1CpTbUaWuFiugkaLJafhhxXq7Ty/mpmpmMEP6WUzPy45PqOfphPw9Y1IGrdObQPvp/ita9uXKdD7FJaCV6bWmk7QTggwY5MR7f6x+9DmtdvB4Xnh49cFYx76cgacevdaB4c6N0/dIGbbhaw+ZSWn3mMDM608IylUbB/sNpPrHAqqqSTJ36hXLZbGnSW2kiovsojWkxjWCGiFVKkakhGhCNCEaEI0IRoQjQhZ513eNu9/Tp0IYUuTOMkX9xkQII1h4tzsVU7Nmg+fG4hMNb2V3a9bcVf6FIKqr7DW01oaAAl/FfK+3VxDqGEznXXNDrFCWv0JfN81TbPIEicgngjmP8AcAaz6v06m+qKgtBBiOCtFU5cqb60VUjQhQW6WnmGpLAlQsCIAE/T6/bVTqLC7MVIPcBAK67Tp9KkWNNFVm+YgZaJiT35OptaG6KO8pduOhl2ctUMM0gDHpxKk9+8REfXS9XCipMnVTZULRC9bDw7SprB9WZ4juDED651GlgaNN2cC/FDqjnCCU404oI0IRoQjQhGhC+MoPIB++hCh9R6XSrU2pugKsOwgj6g++ouYHCCuscWODm2IWHdb6M1CvWRibaQkNYWE/oBI4u4k4wdYpo9nUI4Xn4C+g4DHfycMHO1NiJjjmdz8AuPQ/D+86k1er5YDEGCZpoHkZAiDgFbeMz2021ucnKJ9hy064rMqY3+MGtc4tA0bEki8l0m4J/qdI0EhND4T3e66lbXovRpXCSqkqoVLcNaFa63n3PvruUudlywdCfwuvxdLD4cOp1A++YAnvSbXEzvp/qn+NvhIrvt22quaS+msA4DkTJYFvTcQSIiJAxk6ZDTThrbjf8APXovKYmu+vUNV+pWV+HdmU3lSg4a3NNgPSx9QiLlaDIBi0mARiZ0OfDcwE3690q4SIK/SXhPwrT2lMT+ZUIALMBgDsMcffXaVEMEnVTATbf9KoVlKVKasp+n1n+4B/bVhaCIK7lCofUPhaiuz7RgpeAb+AM3QAMk/XjVTqJyloNtuX65KBYJkK9dE6d5FFaczE/b9h2H01OkzI3KrFP1YhGhCj/g6fmebaPMttu+hgx/pqORubNuhdfJWbrRd7wJ9uddyiZhC8VNshMlRd/UMHiOeeNcyiZhC7DUkI0IRoQjQhGhCNCEaEI0IUPbdLooxdUAYmSe+edUsw9Nji8C6kXucIJUzVyijQhGhCNCEaEI0IRoQjQhGhCNCEaEI0IRoQjQhGhCNCFH3Wxp1P8AEQN9/oZEjvBznUS0HVTbUc0QCutKmqgKoAA4AEDUlEknVe9C4jQhIh4P2P4g7r8OnnkyWzk+8TE49tRLQuZRMp7qS6jQhGhCNCEaEI0IRoQjQhGhCNCEaE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998" name="AutoShape 6" descr="data:image/jpeg;base64,/9j/4AAQSkZJRgABAQAAAQABAAD/2wCEAAkGBxITEhUTEhMVFhMXGSIbGBgYGR0eHhogIR0eHh0hIBsiICgiIhslHh8gIjEiJSkrLy4uISIzODMtOCotLi8BCgoKDg0OGxAQGysmICUuLS8vLi8tLy8rKy8rLi8yLSsvLS0tLTAyLS8wLS8tLi0rLS8yMC8tKy8rLS0tLS8tL//AABEIAFcBNgMBEQACEQEDEQH/xAAcAAACAwEBAQEAAAAAAAAAAAAABQQGBwMCAQj/xAA8EAACAQMDAgQEBQIEBAcAAAABAhEDEiEABDEFQQYTIlEHMmFxFCNCgZFSsTNiofDB0eHxFSRDcoKSov/EABsBAAIDAQEBAAAAAAAAAAAAAAAEAgMFAQYH/8QAMxEAAQMCBAMHBAMBAQADAAAAAQACEQMhBBIxQVFh8BMicYGRobEFwdHhFDLxI0IGFjP/2gAMAwEAAhEDEQA/ANx0IRoQjQhGhC+MwAkmB9dCF4oV1cXIQR7jUGVG1G5mmQukEarpqa4jQhcxXS6y5bxysif451zMJhCU+JPFG22QHnN6mBKoIuIAknJAj76450KLnBuqrfV/intaaB6KNWGS+bAmJzgmTwIETieJr7YHTXnZczjZdOj/ABR2dWBVDUGKXgNBBXsQcEg9sZ7a6auW7gV0OBVq6V1rb7kE0KivHIHI+411lVj/AOpUoTDViFF3W/popYsDHYETzGqn1mM1Kk1jnaBddvuFcEr20UqraolqHsLTBXXVqijQhc1rKTaGBMTE/wC/bXA4HQoXTXUI0IRoQjQheXYAEkgAZJPbQTCFE2PVqFb/AAqqvPEHkSRI9xIIkex1AVGkwCrH0n0/7gjxHn8XU3U1WjQhGhCNCEaEI0IRoQjQhGhCNCEaEI0IRoQjQhGhCNCEaEI0IXxgYMGD76ChVXwRumur0XADK5bHGSQf/wBD/XWN9Hdka6gdWn9JnE3IfxVr1spZctzXCIXaYAnAkn6ADJJ4AHJ0EwhYV1QbmluPO8ncUqqsWqV2RgrM1sBX4tBuULxEcydJ1pazNuCPXqAqQDmSvxh12u4DF0Zqrh7xioj05sgXei28gEZIz21ZQdnF5kqD3EGdguJ8PCjRQsCS8gAEgEQhKkdwMY7zntpE499V8NsI11O/h15pg4YUxmJuVdPBXhnc7qWqXUNqzBrFlJIAtZVi3sPVE4+2mOzc+Gzbc7eSgwTdab0XoO32qkUKYWeT3P7/APDTVOk1misU3en8t+3pPH20VSQwkcCpNEuAVeqUES1FAALducZGPuZ1iVA0CyekqaOopRpOSRcO0E5IxgZInTlGuyjRJJvPrwS9Rhc9cuibp6lQs0iRwScxz6TgRPPefplfBVa1XEGXWGo+F2q1rWgBcusdYZg1NAAuQWk8Wk4/j34OpY36gQ0sYPPr5811mH4nySPpvV6iXFSC2ALi3e0DHfJkkTMjWbQxNVlXODrx3V9Sk0iF76949KUraaxuCRkg2gZkieciPvPsda7/AKhLAWiCU99O+ims7PV/pyN/DlrPh4qu0PHHUWEIC9olmWkWtAPLEcD6n66qZiq7gYvHJa1T6LgGEB0ibCXb8Lr71X4t7ikFT8MnmzDEswjn9ECCI7tyD+zdPFOcDIhZ2I+i0qTmkPLgTECJ0mZ0IieA56rQfCfiRN5tBuSPLAkOGOFI5yQMRB/fTFKrmaSbQsbF4Q0K3ZgzpFoJnlx2hZ38SvGRr0qlLbN+SAATB/NkwYj9AHY8/tpSpiBUeGNMD5W7gvpj8PROIewOfeAb5eZG54cNTyzLw/1A0jLVKqFEbymUgimYLRbaTDMYlStpYvmCNWuaDfdQoZ2sjVsguHEWnQcB6SI1Wp+C/EPUGai7pXZKrUwxqI9jKYS5Xm0Ek3dh8sTJiDHVGu315/JRisNhHUSWEAhpOrZmTYgXOw3EX2vpPiPqD7fbVa1On5jU1uCzHHJP0Akx3iNOvJAJC8yVinir4h7w1LpFCYAAkMLbouEmAxY4PMD6aqac470jrb7yqHOfPdC573xLv2o06r7sgsxiyqs22zlEOM8FoPIIMDUXh0WnqNY68NjM6xJUzbfFffpSaKS1AoJvhiVWDz/BMnsD7Tq9zSBr+j0VxlZztArr8JvGlTf0mWtBqILiRHBZgMD/ANvfMg9ipPGyDCvaToVoGpqSNCEaEI0IRoQjQhGhCNCEaEI0IRoQjQhKfFHXF2e3NdluUMoOYAuYCSYMKJk4OuEmLKLnQJWf9J8Vj8ZVr1VNG0kVUm62PSwJAEwwz21gGo+jjM5FnGCnmgVaWVv/AJ6/X+wnvin4hLtatFFpkh/m80PTIEwD6lwJmTB41tZ3uPcHjNki97Wf2Xfd+KNru9gayGaYZfNpkgMAGDFSCCDMR7NxI5Haj8rZK4HB4kFZZ4k6kj1HrlbGqw6hYh1bKNVFxiooYrcLgRPywbq69HOQAqu0yySlXR+lNW37XpK0kLTkAxJDBoyPrER98J16gpYctYbu6lMUWZ6gDtFOqdf/APNlzLIHEXZtF3NvJ5JIBGeCNdoYL/i2YvHttPCyrqYkmqSFqHhrxBvalIJvKJBLFfMBIbBIaQBEg9wQCM6i/GuHc5wT/k3+EzSpEiT5Lpvup+S11JSADmGkEGM29xzn/LH2z3Y11KoIke4TjaLXC8fC4N4krFHLOCuRgLxiQ3cHMCPrzGuV/qNcOjYx+79bLowzA5c238lCc2EOAclhjI9IyB27fWcUsr5xbXqOgulpUnqdh3NAE+lhcRMCQZE+n1RzyMCdX4gtL2Hj191wE3G650d8a1aoQg8uALgwMhWMZiIOcffOudpLjFhFhG3FSiGqfv6QZYJjBOT7DM9rYP8Ar++uuYHCBGvBQJ3VQ6j1DfPWelttqsAw1W8Hlog2sQGHqBBMwZgclhmHp0WzWdfgIkeenklnVqr3RTFhudEt3XSq1S6sbRMljwsjmDPERkxkkdp0vIeYm/8Av4Xr8H9VpNpMpvmRA49X9vRV7qBhWW4HvAaFaJ/kc6sp5gYGmnX2Wz3CQXASBIBtqD0fdKNySasNi3ErBEyBkiRPH86cbT7OmY14eU9c0v2zcRVa68N0Mb5ovMgGYgawZ3Vo6h4lFWmu2pizboALYjzCf1NgXExxxjUKvaZQ1th5TPEx1uk8LQp9o6tVu8ncWAJsBPn7hRKNEuSts+ksZ4hcx9yYA92IAyRpZjHOJy6hab61Om0Z9yB5k2/PgJSxujmnWtq0LPMUKgr3UrCzwrkG0gL9cYIOtFr3GKbtb/GqzKlHDvpnE0yCwAaQf/UkEbQIm4MWtqrf4H2m2Rh+bTXcKFrXYIYtlKSyYvlFYsMw5SBzoYABmm/RA9vskvqtZ7WuY1vc4AGAYgvJGsk2Bto68rb9aK8gqB8Q/BuwrJe9SltasYcmAYj9IIntwDqpzWtBiLqDmzdYX4g6f+FLU6dalWmIemZgDOG/mQe2utLnjvDTfrgq+60xx690i3O8LqoJyOf9Mj+/39tRDIJPXWisDYVm8MeN6+y2tWnQULVqsPzu8DsMc/X/AL67k4H9IJvCvfwRq16+8q1n3VWoFQB1YYJIBObzgOTBIzE4kjRkgiOfn1qutIJlbL1HfJRQu5gDgdyewH1Ou1arabS5ysYxzzDQonR23Lk1K1qow9NMZK8RJ9+Z1RhzXc4uqQAdBqR5qT8ggNTXTarRoQjQhGhCNCEaEI0IRoQjQhVz4i0i3Td0AAT5Zwfpn2OuOMBRf/UrCei1Y82j+c1C61hUWwhrbSGALBKkDgk/IJm2BnY6nEOaIy6fP619FdgSWvc0zf8AxdtlRq1txU2lKihrVPlsUKqAgXtEEBCkd8RIyILNB4cwOA19uXseila1FzXlvXj4Lp0LfW7uuGTyyfyxRAuMOyhVH9RKn5oN2COdUYqg0ssL/ibDr9TpPLagnQ/dQfEO1q7Oo/pBomoFxAOApEllYIWRmtMQSrmPQRqVCoatMO9Y689yu1KAY4grt0DqJTzlDsysLCVYKWQAj0sysFkZgqewGc6MTQa57Xu0Enh68v34KqlULQWjkEz2W48qm1Va7hqYAQILfmU3SyrdaRgSctEQYOqWGq4ZWENPhc+OwPqp91tzJVw8L9eUWbers329otUsrCCQSFIKggnJA76WfhzSHfM89Nb3TlKsHGIj9L5ut0BUYBSadwJWR3wQBwBJn78xrFq/2LQbfButACQlm639SlcJb0wfXkmDBME4nBAzx7TNjKIfDfjr1UHOi8ddWHNdDuUPklATTIZs4AFwiTMKxIcTzNv01FtB4a8nVsdfCgasuaRoVG6l1ioXQX5FK2VaACxJyeDg/sc9tNgZqYkafbggt7sjrXrlCsW33BDoigsxVZJBAJwxnni4SJzd76pLi2GiNPupG4JXPq+4FcGiWK0rR57ZDWzPlj/M3J+h022tk7/79ur8dFQ9mfu+qsG2dvICJQWnRCx8wEL7xHtn/c6sD3iicjYsbn5UsoBiVUa20NUNSqOyogJkDBtBknAImFPMRHPOs+g5xdPHrwsnadb+O4PaBKqy06Nz1lD1tpScLUAYJUYGe39OD7c8rM61adOwL9JXpqWIq1KIj/8AUtJFjEjxgTF4PGdNVnRa1GkCljViTBIcojKUOGgyfzbW4zbE6YqFoEnXzHl8W/KqwrKr2AM/rrJykgyO9vf+wLtueVTNiqhCwkPMCDHpMhiYEEEG2JHPfSVRxE363WiBmIMCL89DaPmYOy9BctfUIpxlQJuIMiRMEc88Z1CnULYyi89WXajXPaQGgyCOYmxM324BLKu4etVYmiL64JpgC0TcZYKB6wbXUIOTMS0LrUazMb3nhb065LKrYpuHphrHxlOh7xOszMGDPCABI4Jh0qnU3XUaT1AiAuChRSEISUFo5NzKQOZaRrjyLNECYHuk8xbQcXEuIkiTe43E2F5voJPNbPV8dbMeZDORScJUIU+kkkcHJEjkA9tNPxDGiSsOl9JxNSABciRO/wC4vHCDusO+JDNU3tdqNYVUrCZa3CgAhfVxBXEZ7DkjRSqtfMbb8Z6hZmIw9TDVMtUEddHwVM3uEWbrySAOAEHqGLcksxghvSBEcamMoloUW3AKgE67yCkn/h/oNfdPSprTLKDJUTMSL5aPSpxkmFn3may+Ji+mnNRm8BfoH4XeGKWyoVagZfzGJIBkUwv6Sx5I7nUqcklxspARuql4k+Iu3XqSM5Z9tTPCkEHBANvE3Zkni3jSZY6tWDj/AFBt6app8MowB4mfb0958vfWPjvTUsu32pf2Z6kDtyoU/Xg9tPSeuvulA4nZXPwz44Ffpy72tT8tjIsUzdBgEE/pJiScDM6qdiabQZIkWjnwUw1xEqsUvGm9qVajBvLpRaBYCFMZhgSC0zBJggDidZ2Lx7qf9SJ4ddfCtoUs8yrF0rrO22iXbmvfuanqcKS7QeBAniDpjDhtJpq1T3na/YeSg8ico02Vq6T1FNxSWqgIVuAeeY07SqtqtzN0USCDBUzVi4jQhGhCNCEaEJJ4w67R2e2arXV2pn0EKpM3Yz7D6nUX6Gy4SvzQ9aolc7jar+Uxu8qkWgBYaIButBE9ojEY1QSxw7OpvrwUjSc4FzL/AG8Rtf124Jr1sHdbUV6Fa5qCWOgY/wCGTcy2nNqsQTOCG49Ok6T3YetkfOV2hPVvL7plx7enLRDhqB8/PoF86f0MVdtTqrQqUnqOqFrX8tg2FCkz/kgclnaJW0BupUybExfc32SDmTYW/aSeLenVqTAuhCwsVAb0LEE+moABBg+nPynJjU6L6bm/8z9lJtNw1Gys/g7ZGsE2ZKUQ5DsKlxqBlmyQQoWQzRaBIOZwTTiaxptgC58B15oZSzPjZazsfCGzpqC1MMwH6s/f/v31nBliXmeSeFNuwSPrHQKRJG0qFELK70w35RZZ9WCIYAZj/L9CIPxoY3ILj4UXYYEyDCW7Hc1yrLURmrpktdBYAwFA+bkg+8wOBnPxApOcC1xg2vqExS7QCHi/HYpdujV3NS2lReXiBBAtzaWLYBMgSWAJgAEnT+GwbgOJH34ctwVRXrf+Rv15HY+SWvdQenTWlWWoqFrXEXXeksGyChyoIEQo5M6bxNNpaXOgTAPlf081ThmvJDGgwN9vxbqyhb3qlemDUNOmfUCSJlTOIMcTH8aqZRpvb2d1oMpT5X08NNrEKy+H+u+ZAaoLmWbyf03RicKwdWgYPfiDpCvhDTeCB3T5n28lYWOLJO2p669FZfC21NVmMsNsr3rn5mEZYn1dgf7zOo0MOHvl22v44dW0VToyiFYfE3Ulo0GZj2wAQGJ/y/XvwdaeIcMuTjZQYQ3vO2WV7ljuMo1TBUuHMG0YYwGKkxB454AE6oY9tAgOaPESdlp4THUajXU3tykgjQbm+0yBYXPqk3jDbVNu9S7ahKVWqzpUKOMOJChiAkBc2r3PJt1qFhJkk+PLYJinjWsaGtDTIiJmDo53nA2jhupfT0eivl3MsOKlpwytHpPuDEmfqdZteq9xvb8jr4XoKVKkBDYIjjNjqOYJE+M+C9P2yB/vtnS4TBJnVIetdSqBjSBZabReCMNaZUz9OdaWEYMh3lYP1bEOFZguA2TMWNxvvoNNN76Q9h1CFK3kJDEIC9tzL5ZICmA1hJJIIIW0yDGmjmv1KymOpvyuAvYWEwAZ3mTbWDbzVj8GdCbcGkafml/NtuP+CbQGtDAELUChiQxzKxqssLnWG/71Tor06ALnvnuwLiRcgiL2iI9fCf4l6O613s2tSS7vVcIzi52YgAgW2hBkifUKnIXVbw4k6z+yetN7p7C1qQpR3YIEeMNBMa3ngRBaYmZXbjcMhO0qrCyKkOsGbbRMji0kz/bGqC1wpSJF9OuoTOak+u3R0N8bA/qd7ggwqj1moommLSLpBAOPeM60KBcQCZFt15H6zSoNxB7MiZvHxeb9bKFtbQpYsLiStkHiJmeOYEe+mIELFfJ0U2p1qtSHlUqz2BXT5iVK1JvVVIhVIOVgywLTxA65uhgEApn0rd719qaSiomzZz5tRQwQkAG1mIskDgAg5zONU1Ia0uP+nZWUqRc4NYPwOaRdUplWKMCrAxawII9pByPtqTZJkpmu1jGta3rmvvS9i1RptlQc4x9jrpc0GHGOuaRqOIFloNe+nt6LekISUpgGYiDUYrcSsk+0Zng6zv43aZqpm8m/oB8Kw1XMa2nt0ZT/AKfvpo+QhtE3Bpi02nk9zIGBzxIkaw6lLLUz1L8uP65rSpvaQAzh5X/ZTzwz0qivleYw9BLAvVPpBEyowApaeIyYJkaYpOfiqoY493hsP9sPFRe0UgSNeK0jZVqTL+UyMo/oIIH8ca9OwsiGRHJImd1I1NcRoQuG93SUqbVKhhEBLH6DXCQBJQqB4g+KtGip8mnfKg02YlVMiZZSAwX2ImYPEZgXnNljrf0VRqiJCrW5+MO7QsHoUFAIhgxhxIEi4gkHGQODOO0C918sSPFdDiVo3hnxDQ6jth5gpB6gIegXVzExlcGCM5HfVoM6qTHBwlZ54u+Dro7VulvaGMmixwOflJ/seNQe2dRK7JBkf4qTuq1TbtfXoLRcob/UhknELTUfltg4aW+3ddzA5pY0z9ufUc9l1tZzXAjXY6HrxSjqmzFQMdtURwVF6CDx6hbiRnkCOO+hlV1Pu1PVNMwrHsmkZduN/LioPTOpEA7esx8mpAOeCPlJ7wD21J9Ge/T1+fsljLCrb8Ndtt6e5f8AFgotEXozEKon5WJMTJEjtxqvFZnU+7o7W17etuKjSy5wXeR2nrRazsvEtCuz09rXpu6SCoIyRnHMjke06z356IBggcx7ck/2jXGAVFq7epUYmIger0EE5E4wCIPfgH21nljqjnG35VswknVN6hl2U3fLcVOQeGzEvBY4IBKjtpajSJMK4uyCXaJdtKu1U+cKqpVAVnFX/wBY332q4UlHBAS4ZMziDPocI4hmU2jbjzHCyy60PfMz19uiku62+5/GvW8vzPNbzEYelTdByoJGB2zE9znVNXE0qjCXOjjx66lalKgWNAAB8ePVpP6SnxVUYqtP1HMnBg9sCOZH3ONTwYbd4gDxv1+1oVsIadINElxjQfe95gRt6L14G6Q9V3qCkzogHqUd8YmQJI+h7Y1LHVgxoYDc7LOkHXrxW0bRa/lKoCU8ZukmfaAY/ce/7aRpZ2tiAq3f2slHiyhAFSra5i3mB/B/Xkn2wuNU1m1RUBkweCtpNz906KDsvwsT5yogPrmooc04BZSOTMFVtjJxruDpF1UdoN5uLW1hTyVScrWE8LGxNgfWNVSviEyndbhkqMadaaiBACrKrNT9Wf6qbRz2ONbxN83GPnqE2GubTbRvLQZsO7LQRtvcGYIMcLxen7l2ZlL3lRlgSZxHJ7jGkcTTDe8bz16Fb2BxAqsDAMuURpHqLwRY6nXaYXfe75UUsSIXmO/H/OdVUqBeYjX26hXVsTTpNL3Gw1681T+sdW85hAIUdjrUoYfshzXjfqf1b+Y5rWiGj5+P0uWyreTVDWK4IIh+JZSs9jKk3DPIHOrf7NIKVpu/j12lvEH0vH2WieD7ASHanSdVSqajKhuAYMERiTbUEIwxd6nW0ws0MFMb3/craxBxju6GS08jq4RwB3tMxY6G8zxpvKdWpUKwC0FfKwtUAsltRcgOCpYZPpI5ERRVe10un/J164rU+n0alEMpOaTAJM2GYtsAY0INxsR4zUOq7dhuGDuWqL+sNeDxmfuwHPtxqYJDDoRv115qDmUnV2HvNMQ21pvtFrnjuNCVXXpC4moSJ5MAmMTAMer2zGnGjQLyGNpVGOzOGuu2vL3UDU0mpfTOm1a7W0kLEZYxhRxJPYaqq1mUm5nn9qynSdUMBX3p3S6VHb1BSrik/wCuowh2gB1KGQIFRQvaAxbPGlKb87u0qG+zRc/6mnllMdmy/EmwmbRfrgk3/gu3270wzO9QsGlTaqqwR0YkL6Ta12C30+XLX/WoYaMvjr6ftZ73tF3H8eql9R3+4pLVLqhpyvqGQbvUr5NxuE4PIOYOqG4elMgy4ceo81wVHHugWS7w71cVKnk1QA1ZlAqD9JDYx7EG2J9s9tNOZIgbT7/fdQcyCSOSs/T91UQVGYenbReBmwswUT7m76gYH0nKqYE1Gl3qd7fr7hM0qzgcvoPFTtw9epWPn0vWPnt9VoYcgA23evJaSGjiINBp0sLTLd+fh1onyHPEz0YGnn99DC0PwdvtrtqMAOt5l2aDaY4PHHvA/bVmAx9FgyvPeJ1i2pj2VNek8unXr8q8U3DAMDIIkHW8DKUXHf71KKF6hhR7AknE4AycDUXPDRJVlKk6q8MZqVknjzxYd5YlBGFNGuDlyvrBFrQAZAz6T3IJ4jWc/HNdMafK3f8A61WIGZ4HLgs/2h8pidx5bU76a1aNMhajCG+WQcwCCRHK5BIIuZWBMgWlK4j6GKVg+XRIb6W8TNuKX0aO3cHzPNvYoSoCqGUXBgGhiKhNsTjDSDjVzXTeBvud/L48eSx6uErUAM4Ij7db721Tvwb4r/ACstMM+4tQUF8sMrZhw5Fp+W2GmPmwcDQ5onPOnV9/KyrYSRJ3Wn/jesb2or0ab7bbqDPmKKbvI7Lc/OIbtk/TQS5wMeWykc0ghIKXhTa1KRXdk1HWWxgDkYPPbIM8D98qniSyQ0x+vHwKcbh2QHOv6j4Xmp0TpVKKtCxaoYnMNmTELMAT7YiNL4rEVnshpJnXayuY2kDt6rzvPCaO5ZZNxlkZfmSWB9UgiQGESD9V5FGCx72lrHdeStqgv1v9uuYKzWrtUrEJUdqdanCzVEDE+kkmMQY7niO2vRl7m95okHhqshrS3uvtp1yVl8O+Ct35ZqIGpvh0qU2QowZYttIDBoZvUpYZAtkXaXOMpFpFzFrhXik4wQrpsd31Db1Kbu9OpQmKhgKx9I+YBmUNAke85MRrLfXwzXFzA6dtL8le1tW0xCaN0ujuaTtRLLVDFhB4JyI7dhx7dudUUyx4JH9uHEdcUw4uaVnu+6QTeShWoFBp+or5bhgQcmTx9eZHGNCli2slvH9pT+IM4dNufX+KRsequlML5Pqp1CrEsLiYB+QMGBGPXHMCQVjS1bBAntC6x064e3qtv+Th6hDXG4AtpF9LzteLcheVHXoDbusBWYq7m4ogB9MFjJu5+gifuNT/AJDaNP8A5iY66/arxGONUCnMAbcuidvWLXzoFJtqEo+SY/rAPckrwMRwffntpRlZ5eXOBg+xH2+EofFOd11egptdyhED1KVGVuEk4+UTzx9taAa4iYPoVBtZgNyFF6udtUo1BUirTK2si+qTmAAs+sk4iTJEToY0yOKn2gHeELDdlSq77dJR21iKWC0biBaICgST3jjJJPfjWkRluRc25ddBMYOpiXMIY6GMl0xJFrxHuNNzZPej9MtY1dxSNWnQeytTDW1JNyiM8KRPMExxM6XcQ0mR3dDfrf4hekc41WNyO78FzSW6kbXsO7cDnmsYmFsF8liUve1kDKvoWrTEFkPLBy0CeAAx5A0ONNw7156+2iUyYtjv+TRlAAsASImCQSeJBMmL8F03/wCCrbGoGLrvhUBQDKstow2YGbzPIxONToAU23v+LdfCp+qMq4t+RkBoFxYme96HjNhq6FUTtqYVPzFvM3A8DIj/AOWmO0N+6vMMw4L7vA8bcP2VP6Opq1hSp00LMYV2mUPJaRwqrJMi0DJGJ1ENJbBKd7Zgrdo0WbvrPkRG/DhaVYt9s91X3apXpeXWZQUQC30qLRBJzcFjBMtIicapeS0GBy8euit7COY673mxLtyReDO4nhYXJIAUno+yWnUFSuj1aaf4gUkchlEOD/AugxznShrCYy93TqOf4Wj2T8ktec+okacoN4iZBmCZgL7sK6r/AIlJ62YZQ3lqy2yASBdN9r+2NDezb3ifETrqp1G1qksYBxDiJIcCLwdjeTsTyVNpdOr7l2MABcE9gYwO+Tx9zrRaWsELwf1HE1atcmqIItHCE32Xg5kJO5upshHoZCATzaSRj0+qDkjABkaH1QAYnxg/hIBxm4Tvb/i6l1Db0UpLVF48qmcAGCwgEWXYJgxEYzpfsKb3do+XGRxgDkFb/KqxlZACWL0da5Pmgs7FfLVXaBk3QCSWkEQJnjPbU+1Y21MH0VWZ5N4V68P7vYHZH8RtVLqSoqimckyUBYSA3a2eF0Z2gFpB8RO+l/NDRLZOqp3UdrRqbVyLnrAEiGA7Y7EYm6OWAIEEjVVB1VtUAwG8I3/3bZT/AOZbIMlUTbJc6rmCwGBccnsvc/TvrQ0QQtN6b0Gij2uGKgkhHhHDAFRcoyhAyRMR7mRrGxeNqtDmtt5fmf8AVfh6TTqfe/srv0jYuYsREUZNkm4/pIAgwJB5wQwkCYxcjqsbn34nj1fkn3ODR11xTnY+F9yQLqgUDvEnvyCTJlUaZ+gwNaLPpFR19B439gqDiWjaVdNpSKoqmJAAwIH8a9GxuVoCSJkqifFZ1J21Koalj+YQtNbmaoAgpiM8liP30ri2B5aCYF/M7L0H0J5pNqVWtkgsE8GkkuPsqp15atSnTobWmae3VVPmsIpgnNzuYUCDOe5741nMpOqESJG/D1Wnhn06LX1qrwH3gWJF7gN12/y6rPVej1H3B27U1aqztUaqgZvNLExYAPkiGIW6TycAB2sXUxYEk8N9491lOxdM0g9wBiABEQSIJIm/9RPhpcpHv95UopZtLRSq21DUDTVDJIX1XGwi5gpVRIPeJF9IyACL+iwK1c1CXPP4HDqfNMfC3hes34d6RS6tU8sFXDMVAVmvUMbQvpwV/UZ4Wbaulx/uyWBLtDuv05qxMpX/AOE0KdzscclnbAHcE/0/fSn8KiHZjfxKn2joiVSvEnSemVCzJX/NyYp+u4xjj3JGZ/46Uq0cPTb3HRy18gOaA4vNxKibLw6ULFXqoM2kEEAkEwMTwAI+vc41kvl0PIHiB1dOMAbYFdm6NRrN5foLsBUbHsWggZgm4gHOBx7xaXsaWtJ9eV9FIhpIc4THQVi21N2RUAC01AAhpMDETnt/Hvq2kajxkAXDASfqezqlmpCpkkNhYEwIjOICiBM5P2FFXD5XDNdSDrWUbbdPYU2tDM9MED1GTAAwQMgH1QPcDE6qqB5fc9dWU2wLLz1Lo9as4kEgwseyy3qJJyADOOddFOtIOp6sptcwCClm06MKdYAIF5i24wCGX7ktJ9shcnOralV7u443t+faFwNZTb3Rv110Xy9J8reUanpypLEgXFiTiZ4FwHtz76sJ7N7BtY8hCq/sJ8feFZt9XRELtwP2/vjWpUyNbmPXJVNlK/DbU23DPZbcIgAwzHDErEXwACfbB41ZgKue409lRiGgO5p9u/D21qKytRSGQ0zAj0tNyyOxuOPrrQyN4KiFjXU/Bf4WsaSSoFQMrsCFKmMXg2BiObgIIUzk6RqNLX3E+Ptfx6hel+mYxrMOaZfEgzBE31ManuxEWtpKhdXRRWrCmtNi9VnZlBMs7H0g96cWnAEsTJgAhas/OQCd9vj5/Gi2cI6mxksiIAg8YEkjnA5DiCTHhRVpBqZuSagqQylWVhFpU4IOeR76pdVeLERYddbeqfbTpvOZhkX5gg3I4EW53nwSav01kdKilCrPBQnOBPqEyVgfMO88Y03TrNdSM6joW5zHykXYd7cX2gJGaJsecibiREzY3tojqEVvMqLQpoym50poSgBwWAkkLkGeNcY4uqbwRtbTx9FN1Cj/AB8rg0uDhOa8zvaCbXG9jOhR0WnTqG1y/mCkUorTQPc7M0IRBMvewJ5EiOI0y4GTGkGOuHBJOoUmsYQ0SC0uA0DQTczcGImbRtqnnTOlt+XSqUDQqK1NWLBgIMDIIhQfmJbmRaBBBTqAF8c9538fVPsr5KOYOkBhs0ttE2Ea6QIiNddKz1vxEq16iUqZCq7LLYOGIBCwLfSB6T3BOJtDH8ITJPV+Swj/APIQ3utZsL7zAnczy8kU/EEUyqKWpllJn9LD/p3z3kxrn8dx7pNzPXW0K+p9ew1MgskxtoRynfjv3pK+bfZ1Ao3BIVKlQoFuksFIJJWTiQMH/KcArLYYWsgi8ddBeW+pYpmJq9qwRJ8fuU6q1qjMSCFpkhvKQ1FSQoWQL8Egcg/xAhepiWRlg29Eq1jpsbJ10HwhW3dNvI3dWlUSk1MJUZipDYYAGR5RT0lceq0zgAzoVTVBuD117q7swBebptsPg5V8umKm5sqCfMZfVdLGAFOAAsR3ktM4i00y6JA15lQDArh0D4b7PbqBUmu4a4O+P2gYjQcO1xl111rQ0JJ8Q/A9u3q1tnU8kghyogZB/SwyvIx9NQdTp0nGqR+R4LsOPdaViWw6DUmlVqoDTZmEA8lDBDCIEwcHtmIInrqzADlN4kfY+q49rmQOfQVo3i7kPch9BNylAQBCn+n5YC6TZXoVGZX67i23iNOuan2FXNmZpaP9m3xdWrwr1Xe+SvlVElHAy9zWkhbbWyQCfpHHbSL6ww1Y5CbjSLev4TWXtBBEdXlav0jftUlXsvUAkrgGf8pMjEe4/trYweJNZskdddbJeozKYTLTagkHinwtT3ppl2INMOByR67ZMBl9QKgjMcyDOqa1EVRBWhgPqD8ISWjWPb1HtPAhUap8JYqeYKrOwNykEJkAWgwLgC2S6vMCAAfUKWYc0wALwnsR9XGJkuGUkAaTHEg+GxHnZTfEPw4q7l1bzUDEEOxGTE2Fv6nz6jgTwAMa6+jUc6bLHr1A8BgJyjjx/Gsf6ou2+D4ABauLwRAtNoA/cZGR3GptouAN9dUoacrQej+HtrtZ8ikqT35P8nMfTVwaArA0DRNNSXVXfG1aitEGrBMwiH9ZJEgDkxzjSOPDDShxg7f4rKRIeCFWum9Hq0wKhT8yqDaAgYAED0tECFP0B+b7ax/4lRwaQJB8fXl/mqYFVomduoCcdaVtulJRcQubjk3GScxBOIAxz9dO49nZ0ms2Crw8ueTuqFsaJq7mkA1RXDWg8WQcSYzOZH0OTrNpgxkMXIuedvZWPguDr2n2+34WsbbprIFBYHicfz/x1tU8E6nAaRCga4O11z6l0VWBskE/Nnke2f8ApqVfBNcJYL+K4ytfvaKGd0iG2CZOYEn2kjnPvpRuSl3cqv1vK4VuomqTT2wFRiDPsvHzZGM8alDqoLaUcPBRL204LtVXPDvSqtIVau4X80lpIm60EwDk+rgG3GBz8xoxFIMORg0G9/ElRpOL+8euS8eNOpuAGptNjqQFEhsjBM8jDRyJHvpYllSsGztrzH5U3lzKeYdcU2qefvqahaFWmphrnhe/MckDnH+unXYSvWaGGw359dcqxiGtuBdW7pOxFGmExPc++tajSFKmGDZKkkkk7qbq1C+MoODkaEKO3T6J5pU//ov/AC1yAuQse8ddBbb7oslJhRYSCoJUEkg8THbk9/bWRi6JDjlGq9d9ExzeyFOq8d2YBN4Pz9uCrL0GuDdoyPafr/v+0Kgwwgg+PXX33WVGveC0jwn3Xw7J6lT8umXKqWYAfpUEk/aOPr7nBlQBIIHXX6V9d7WMDnWuBPidPW8ba7KNT2nl1ZamimotgNYMqqWYoahyIszkyAQcCNN03ucBSI4/H5nw5pKtTDAcU02GUmN7zceBG8kWkTJu/gvrVHb0KtB6qMTS80guiqC4ixGIM1QApIJ5aLQQSZ04YwxvxP61j3EWhYn1jC1MTiM7WnUCwPhPmdIGmU7rPPHnT9jSA/DsTWaWa31LlzySTBHHp9Jge+rqFR9UknQcOvC/ovOYmg7D1OzfIPXXyk3hsNFQgSoAk/03GAec8EdxE6tqf1i3+JOoNCm/SVWozr5cXRc0GVjMiPccj2jUa5NNgId4dfdVM7zoIXfdtuqDgrSerRhWYlStktABqRaqnBDMI9XeNK0aLK7TOulvn7eSakt0KuXhXrdfaV0NUU1RlUsqVEqKVIEFbDFxMkZMgqcxJG5cO+BN9d0S52uy2nablaiK6GVYSDrSBBEhdXbXULju9stRGRuGEf7+o1CpTbUaWuFiugkaLJafhhxXq7Ty/mpmpmMEP6WUzPy45PqOfphPw9Y1IGrdObQPvp/ita9uXKdD7FJaCV6bWmk7QTggwY5MR7f6x+9DmtdvB4Xnh49cFYx76cgacevdaB4c6N0/dIGbbhaw+ZSWn3mMDM608IylUbB/sNpPrHAqqqSTJ36hXLZbGnSW2kiovsojWkxjWCGiFVKkakhGhCNCEaEI0IRoQjQhZ513eNu9/Tp0IYUuTOMkX9xkQII1h4tzsVU7Nmg+fG4hMNb2V3a9bcVf6FIKqr7DW01oaAAl/FfK+3VxDqGEznXXNDrFCWv0JfN81TbPIEicgngjmP8AcAaz6v06m+qKgtBBiOCtFU5cqb60VUjQhQW6WnmGpLAlQsCIAE/T6/bVTqLC7MVIPcBAK67Tp9KkWNNFVm+YgZaJiT35OptaG6KO8pduOhl2ctUMM0gDHpxKk9+8REfXS9XCipMnVTZULRC9bDw7SprB9WZ4juDED651GlgaNN2cC/FDqjnCCU404oI0IRoQjQhGhC+MoPIB++hCh9R6XSrU2pugKsOwgj6g++ouYHCCuscWODm2IWHdb6M1CvWRibaQkNYWE/oBI4u4k4wdYpo9nUI4Xn4C+g4DHfycMHO1NiJjjmdz8AuPQ/D+86k1er5YDEGCZpoHkZAiDgFbeMz2021ucnKJ9hy064rMqY3+MGtc4tA0bEki8l0m4J/qdI0EhND4T3e66lbXovRpXCSqkqoVLcNaFa63n3PvruUudlywdCfwuvxdLD4cOp1A++YAnvSbXEzvp/qn+NvhIrvt22quaS+msA4DkTJYFvTcQSIiJAxk6ZDTThrbjf8APXovKYmu+vUNV+pWV+HdmU3lSg4a3NNgPSx9QiLlaDIBi0mARiZ0OfDcwE3690q4SIK/SXhPwrT2lMT+ZUIALMBgDsMcffXaVEMEnVTATbf9KoVlKVKasp+n1n+4B/bVhaCIK7lCofUPhaiuz7RgpeAb+AM3QAMk/XjVTqJyloNtuX65KBYJkK9dE6d5FFaczE/b9h2H01OkzI3KrFP1YhGhCj/g6fmebaPMttu+hgx/pqORubNuhdfJWbrRd7wJ9uddyiZhC8VNshMlRd/UMHiOeeNcyiZhC7DUkI0IRoQjQhGhCNCEaEI0IUPbdLooxdUAYmSe+edUsw9Nji8C6kXucIJUzVyijQhGhCNCEaEI0IRoQjQhGhCNCEaEI0IRoQjQhGhCNCFH3Wxp1P8AEQN9/oZEjvBznUS0HVTbUc0QCutKmqgKoAA4AEDUlEknVe9C4jQhIh4P2P4g7r8OnnkyWzk+8TE49tRLQuZRMp7qS6jQhGhCNCEaEI0IRoQjQhGhCNCEaE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000" name="AutoShape 8" descr="data:image/jpeg;base64,/9j/4AAQSkZJRgABAQAAAQABAAD/2wCEAAkGBxITEhUTEhMVFhMXGSIbGBgYGR0eHhogIR0eHh0hIBsiICgiIhslHh8gIjEiJSkrLy4uISIzODMtOCotLi8BCgoKDg0OGxAQGysmICUuLS8vLi8tLy8rKy8rLi8yLSsvLS0tLTAyLS8wLS8tLi0rLS8yMC8tKy8rLS0tLS8tL//AABEIAFcBNgMBEQACEQEDEQH/xAAcAAACAwEBAQEAAAAAAAAAAAAABQQGBwMCAQj/xAA8EAACAQMDAgQEBQIEBAcAAAABAhEDEiEABDEFQQYTIlEHMmFxFCNCgZFSsTNiofDB0eHxFSRDcoKSov/EABsBAAIDAQEBAAAAAAAAAAAAAAAEAgMFAQYH/8QAMxEAAQMCBAMHBAMBAQADAAAAAQACEQMhBBIxQVFh8BMicYGRobEFwdHhFDLxI0IGFjP/2gAMAwEAAhEDEQA/ANx0IRoQjQhGhC+MwAkmB9dCF4oV1cXIQR7jUGVG1G5mmQukEarpqa4jQhcxXS6y5bxysif451zMJhCU+JPFG22QHnN6mBKoIuIAknJAj76450KLnBuqrfV/intaaB6KNWGS+bAmJzgmTwIETieJr7YHTXnZczjZdOj/ABR2dWBVDUGKXgNBBXsQcEg9sZ7a6auW7gV0OBVq6V1rb7kE0KivHIHI+411lVj/AOpUoTDViFF3W/popYsDHYETzGqn1mM1Kk1jnaBddvuFcEr20UqraolqHsLTBXXVqijQhc1rKTaGBMTE/wC/bXA4HQoXTXUI0IRoQjQheXYAEkgAZJPbQTCFE2PVqFb/AAqqvPEHkSRI9xIIkex1AVGkwCrH0n0/7gjxHn8XU3U1WjQhGhCNCEaEI0IRoQjQhGhCNCEaEI0IRoQjQhGhCNCEaEI0IXxgYMGD76ChVXwRumur0XADK5bHGSQf/wBD/XWN9Hdka6gdWn9JnE3IfxVr1spZctzXCIXaYAnAkn6ADJJ4AHJ0EwhYV1QbmluPO8ncUqqsWqV2RgrM1sBX4tBuULxEcydJ1pazNuCPXqAqQDmSvxh12u4DF0Zqrh7xioj05sgXei28gEZIz21ZQdnF5kqD3EGdguJ8PCjRQsCS8gAEgEQhKkdwMY7zntpE499V8NsI11O/h15pg4YUxmJuVdPBXhnc7qWqXUNqzBrFlJIAtZVi3sPVE4+2mOzc+Gzbc7eSgwTdab0XoO32qkUKYWeT3P7/APDTVOk1misU3en8t+3pPH20VSQwkcCpNEuAVeqUES1FAALducZGPuZ1iVA0CyekqaOopRpOSRcO0E5IxgZInTlGuyjRJJvPrwS9Rhc9cuibp6lQs0iRwScxz6TgRPPefplfBVa1XEGXWGo+F2q1rWgBcusdYZg1NAAuQWk8Wk4/j34OpY36gQ0sYPPr5811mH4nySPpvV6iXFSC2ALi3e0DHfJkkTMjWbQxNVlXODrx3V9Sk0iF76949KUraaxuCRkg2gZkieciPvPsda7/AKhLAWiCU99O+ims7PV/pyN/DlrPh4qu0PHHUWEIC9olmWkWtAPLEcD6n66qZiq7gYvHJa1T6LgGEB0ibCXb8Lr71X4t7ikFT8MnmzDEswjn9ECCI7tyD+zdPFOcDIhZ2I+i0qTmkPLgTECJ0mZ0IieA56rQfCfiRN5tBuSPLAkOGOFI5yQMRB/fTFKrmaSbQsbF4Q0K3ZgzpFoJnlx2hZ38SvGRr0qlLbN+SAATB/NkwYj9AHY8/tpSpiBUeGNMD5W7gvpj8PROIewOfeAb5eZG54cNTyzLw/1A0jLVKqFEbymUgimYLRbaTDMYlStpYvmCNWuaDfdQoZ2sjVsguHEWnQcB6SI1Wp+C/EPUGai7pXZKrUwxqI9jKYS5Xm0Ek3dh8sTJiDHVGu315/JRisNhHUSWEAhpOrZmTYgXOw3EX2vpPiPqD7fbVa1On5jU1uCzHHJP0Akx3iNOvJAJC8yVinir4h7w1LpFCYAAkMLbouEmAxY4PMD6aqac470jrb7yqHOfPdC573xLv2o06r7sgsxiyqs22zlEOM8FoPIIMDUXh0WnqNY68NjM6xJUzbfFffpSaKS1AoJvhiVWDz/BMnsD7Tq9zSBr+j0VxlZztArr8JvGlTf0mWtBqILiRHBZgMD/ANvfMg9ipPGyDCvaToVoGpqSNCEaEI0IRoQjQhGhCNCEaEI0IRoQjQhKfFHXF2e3NdluUMoOYAuYCSYMKJk4OuEmLKLnQJWf9J8Vj8ZVr1VNG0kVUm62PSwJAEwwz21gGo+jjM5FnGCnmgVaWVv/AJ6/X+wnvin4hLtatFFpkh/m80PTIEwD6lwJmTB41tZ3uPcHjNki97Wf2Xfd+KNru9gayGaYZfNpkgMAGDFSCCDMR7NxI5Haj8rZK4HB4kFZZ4k6kj1HrlbGqw6hYh1bKNVFxiooYrcLgRPywbq69HOQAqu0yySlXR+lNW37XpK0kLTkAxJDBoyPrER98J16gpYctYbu6lMUWZ6gDtFOqdf/APNlzLIHEXZtF3NvJ5JIBGeCNdoYL/i2YvHttPCyrqYkmqSFqHhrxBvalIJvKJBLFfMBIbBIaQBEg9wQCM6i/GuHc5wT/k3+EzSpEiT5Lpvup+S11JSADmGkEGM29xzn/LH2z3Y11KoIke4TjaLXC8fC4N4krFHLOCuRgLxiQ3cHMCPrzGuV/qNcOjYx+79bLowzA5c238lCc2EOAclhjI9IyB27fWcUsr5xbXqOgulpUnqdh3NAE+lhcRMCQZE+n1RzyMCdX4gtL2Hj191wE3G650d8a1aoQg8uALgwMhWMZiIOcffOudpLjFhFhG3FSiGqfv6QZYJjBOT7DM9rYP8Ar++uuYHCBGvBQJ3VQ6j1DfPWelttqsAw1W8Hlog2sQGHqBBMwZgclhmHp0WzWdfgIkeenklnVqr3RTFhudEt3XSq1S6sbRMljwsjmDPERkxkkdp0vIeYm/8Av4Xr8H9VpNpMpvmRA49X9vRV7qBhWW4HvAaFaJ/kc6sp5gYGmnX2Wz3CQXASBIBtqD0fdKNySasNi3ErBEyBkiRPH86cbT7OmY14eU9c0v2zcRVa68N0Mb5ovMgGYgawZ3Vo6h4lFWmu2pizboALYjzCf1NgXExxxjUKvaZQ1th5TPEx1uk8LQp9o6tVu8ncWAJsBPn7hRKNEuSts+ksZ4hcx9yYA92IAyRpZjHOJy6hab61Om0Z9yB5k2/PgJSxujmnWtq0LPMUKgr3UrCzwrkG0gL9cYIOtFr3GKbtb/GqzKlHDvpnE0yCwAaQf/UkEbQIm4MWtqrf4H2m2Rh+bTXcKFrXYIYtlKSyYvlFYsMw5SBzoYABmm/RA9vskvqtZ7WuY1vc4AGAYgvJGsk2Bto68rb9aK8gqB8Q/BuwrJe9SltasYcmAYj9IIntwDqpzWtBiLqDmzdYX4g6f+FLU6dalWmIemZgDOG/mQe2utLnjvDTfrgq+60xx690i3O8LqoJyOf9Mj+/39tRDIJPXWisDYVm8MeN6+y2tWnQULVqsPzu8DsMc/X/AL67k4H9IJvCvfwRq16+8q1n3VWoFQB1YYJIBObzgOTBIzE4kjRkgiOfn1qutIJlbL1HfJRQu5gDgdyewH1Ou1arabS5ysYxzzDQonR23Lk1K1qow9NMZK8RJ9+Z1RhzXc4uqQAdBqR5qT8ggNTXTarRoQjQhGhCNCEaEI0IRoQjQhVz4i0i3Td0AAT5Zwfpn2OuOMBRf/UrCei1Y82j+c1C61hUWwhrbSGALBKkDgk/IJm2BnY6nEOaIy6fP619FdgSWvc0zf8AxdtlRq1txU2lKihrVPlsUKqAgXtEEBCkd8RIyILNB4cwOA19uXseila1FzXlvXj4Lp0LfW7uuGTyyfyxRAuMOyhVH9RKn5oN2COdUYqg0ssL/ibDr9TpPLagnQ/dQfEO1q7Oo/pBomoFxAOApEllYIWRmtMQSrmPQRqVCoatMO9Y689yu1KAY4grt0DqJTzlDsysLCVYKWQAj0sysFkZgqewGc6MTQa57Xu0Enh68v34KqlULQWjkEz2W48qm1Va7hqYAQILfmU3SyrdaRgSctEQYOqWGq4ZWENPhc+OwPqp91tzJVw8L9eUWbers329otUsrCCQSFIKggnJA76WfhzSHfM89Nb3TlKsHGIj9L5ut0BUYBSadwJWR3wQBwBJn78xrFq/2LQbfButACQlm639SlcJb0wfXkmDBME4nBAzx7TNjKIfDfjr1UHOi8ddWHNdDuUPklATTIZs4AFwiTMKxIcTzNv01FtB4a8nVsdfCgasuaRoVG6l1ioXQX5FK2VaACxJyeDg/sc9tNgZqYkafbggt7sjrXrlCsW33BDoigsxVZJBAJwxnni4SJzd76pLi2GiNPupG4JXPq+4FcGiWK0rR57ZDWzPlj/M3J+h022tk7/79ur8dFQ9mfu+qsG2dvICJQWnRCx8wEL7xHtn/c6sD3iicjYsbn5UsoBiVUa20NUNSqOyogJkDBtBknAImFPMRHPOs+g5xdPHrwsnadb+O4PaBKqy06Nz1lD1tpScLUAYJUYGe39OD7c8rM61adOwL9JXpqWIq1KIj/8AUtJFjEjxgTF4PGdNVnRa1GkCljViTBIcojKUOGgyfzbW4zbE6YqFoEnXzHl8W/KqwrKr2AM/rrJykgyO9vf+wLtueVTNiqhCwkPMCDHpMhiYEEEG2JHPfSVRxE363WiBmIMCL89DaPmYOy9BctfUIpxlQJuIMiRMEc88Z1CnULYyi89WXajXPaQGgyCOYmxM324BLKu4etVYmiL64JpgC0TcZYKB6wbXUIOTMS0LrUazMb3nhb065LKrYpuHphrHxlOh7xOszMGDPCABI4Jh0qnU3XUaT1AiAuChRSEISUFo5NzKQOZaRrjyLNECYHuk8xbQcXEuIkiTe43E2F5voJPNbPV8dbMeZDORScJUIU+kkkcHJEjkA9tNPxDGiSsOl9JxNSABciRO/wC4vHCDusO+JDNU3tdqNYVUrCZa3CgAhfVxBXEZ7DkjRSqtfMbb8Z6hZmIw9TDVMtUEddHwVM3uEWbrySAOAEHqGLcksxghvSBEcamMoloUW3AKgE67yCkn/h/oNfdPSprTLKDJUTMSL5aPSpxkmFn3may+Ji+mnNRm8BfoH4XeGKWyoVagZfzGJIBkUwv6Sx5I7nUqcklxspARuql4k+Iu3XqSM5Z9tTPCkEHBANvE3Zkni3jSZY6tWDj/AFBt6app8MowB4mfb0958vfWPjvTUsu32pf2Z6kDtyoU/Xg9tPSeuvulA4nZXPwz44Ffpy72tT8tjIsUzdBgEE/pJiScDM6qdiabQZIkWjnwUw1xEqsUvGm9qVajBvLpRaBYCFMZhgSC0zBJggDidZ2Lx7qf9SJ4ddfCtoUs8yrF0rrO22iXbmvfuanqcKS7QeBAniDpjDhtJpq1T3na/YeSg8ico02Vq6T1FNxSWqgIVuAeeY07SqtqtzN0USCDBUzVi4jQhGhCNCEaEJJ4w67R2e2arXV2pn0EKpM3Yz7D6nUX6Gy4SvzQ9aolc7jar+Uxu8qkWgBYaIButBE9ojEY1QSxw7OpvrwUjSc4FzL/AG8Rtf124Jr1sHdbUV6Fa5qCWOgY/wCGTcy2nNqsQTOCG49Ok6T3YetkfOV2hPVvL7plx7enLRDhqB8/PoF86f0MVdtTqrQqUnqOqFrX8tg2FCkz/kgclnaJW0BupUybExfc32SDmTYW/aSeLenVqTAuhCwsVAb0LEE+moABBg+nPynJjU6L6bm/8z9lJtNw1Gys/g7ZGsE2ZKUQ5DsKlxqBlmyQQoWQzRaBIOZwTTiaxptgC58B15oZSzPjZazsfCGzpqC1MMwH6s/f/v31nBliXmeSeFNuwSPrHQKRJG0qFELK70w35RZZ9WCIYAZj/L9CIPxoY3ILj4UXYYEyDCW7Hc1yrLURmrpktdBYAwFA+bkg+8wOBnPxApOcC1xg2vqExS7QCHi/HYpdujV3NS2lReXiBBAtzaWLYBMgSWAJgAEnT+GwbgOJH34ctwVRXrf+Rv15HY+SWvdQenTWlWWoqFrXEXXeksGyChyoIEQo5M6bxNNpaXOgTAPlf081ThmvJDGgwN9vxbqyhb3qlemDUNOmfUCSJlTOIMcTH8aqZRpvb2d1oMpT5X08NNrEKy+H+u+ZAaoLmWbyf03RicKwdWgYPfiDpCvhDTeCB3T5n28lYWOLJO2p669FZfC21NVmMsNsr3rn5mEZYn1dgf7zOo0MOHvl22v44dW0VToyiFYfE3Ulo0GZj2wAQGJ/y/XvwdaeIcMuTjZQYQ3vO2WV7ljuMo1TBUuHMG0YYwGKkxB454AE6oY9tAgOaPESdlp4THUajXU3tykgjQbm+0yBYXPqk3jDbVNu9S7ahKVWqzpUKOMOJChiAkBc2r3PJt1qFhJkk+PLYJinjWsaGtDTIiJmDo53nA2jhupfT0eivl3MsOKlpwytHpPuDEmfqdZteq9xvb8jr4XoKVKkBDYIjjNjqOYJE+M+C9P2yB/vtnS4TBJnVIetdSqBjSBZabReCMNaZUz9OdaWEYMh3lYP1bEOFZguA2TMWNxvvoNNN76Q9h1CFK3kJDEIC9tzL5ZICmA1hJJIIIW0yDGmjmv1KymOpvyuAvYWEwAZ3mTbWDbzVj8GdCbcGkafml/NtuP+CbQGtDAELUChiQxzKxqssLnWG/71Tor06ALnvnuwLiRcgiL2iI9fCf4l6O613s2tSS7vVcIzi52YgAgW2hBkifUKnIXVbw4k6z+yetN7p7C1qQpR3YIEeMNBMa3ngRBaYmZXbjcMhO0qrCyKkOsGbbRMji0kz/bGqC1wpSJF9OuoTOak+u3R0N8bA/qd7ggwqj1moommLSLpBAOPeM60KBcQCZFt15H6zSoNxB7MiZvHxeb9bKFtbQpYsLiStkHiJmeOYEe+mIELFfJ0U2p1qtSHlUqz2BXT5iVK1JvVVIhVIOVgywLTxA65uhgEApn0rd719qaSiomzZz5tRQwQkAG1mIskDgAg5zONU1Ia0uP+nZWUqRc4NYPwOaRdUplWKMCrAxawII9pByPtqTZJkpmu1jGta3rmvvS9i1RptlQc4x9jrpc0GHGOuaRqOIFloNe+nt6LekISUpgGYiDUYrcSsk+0Zng6zv43aZqpm8m/oB8Kw1XMa2nt0ZT/AKfvpo+QhtE3Bpi02nk9zIGBzxIkaw6lLLUz1L8uP65rSpvaQAzh5X/ZTzwz0qivleYw9BLAvVPpBEyowApaeIyYJkaYpOfiqoY493hsP9sPFRe0UgSNeK0jZVqTL+UyMo/oIIH8ca9OwsiGRHJImd1I1NcRoQuG93SUqbVKhhEBLH6DXCQBJQqB4g+KtGip8mnfKg02YlVMiZZSAwX2ImYPEZgXnNljrf0VRqiJCrW5+MO7QsHoUFAIhgxhxIEi4gkHGQODOO0C918sSPFdDiVo3hnxDQ6jth5gpB6gIegXVzExlcGCM5HfVoM6qTHBwlZ54u+Dro7VulvaGMmixwOflJ/seNQe2dRK7JBkf4qTuq1TbtfXoLRcob/UhknELTUfltg4aW+3ddzA5pY0z9ufUc9l1tZzXAjXY6HrxSjqmzFQMdtURwVF6CDx6hbiRnkCOO+hlV1Pu1PVNMwrHsmkZduN/LioPTOpEA7esx8mpAOeCPlJ7wD21J9Ge/T1+fsljLCrb8Ndtt6e5f8AFgotEXozEKon5WJMTJEjtxqvFZnU+7o7W17etuKjSy5wXeR2nrRazsvEtCuz09rXpu6SCoIyRnHMjke06z356IBggcx7ck/2jXGAVFq7epUYmIger0EE5E4wCIPfgH21nljqjnG35VswknVN6hl2U3fLcVOQeGzEvBY4IBKjtpajSJMK4uyCXaJdtKu1U+cKqpVAVnFX/wBY332q4UlHBAS4ZMziDPocI4hmU2jbjzHCyy60PfMz19uiku62+5/GvW8vzPNbzEYelTdByoJGB2zE9znVNXE0qjCXOjjx66lalKgWNAAB8ePVpP6SnxVUYqtP1HMnBg9sCOZH3ONTwYbd4gDxv1+1oVsIadINElxjQfe95gRt6L14G6Q9V3qCkzogHqUd8YmQJI+h7Y1LHVgxoYDc7LOkHXrxW0bRa/lKoCU8ZukmfaAY/ce/7aRpZ2tiAq3f2slHiyhAFSra5i3mB/B/Xkn2wuNU1m1RUBkweCtpNz906KDsvwsT5yogPrmooc04BZSOTMFVtjJxruDpF1UdoN5uLW1hTyVScrWE8LGxNgfWNVSviEyndbhkqMadaaiBACrKrNT9Wf6qbRz2ONbxN83GPnqE2GubTbRvLQZsO7LQRtvcGYIMcLxen7l2ZlL3lRlgSZxHJ7jGkcTTDe8bz16Fb2BxAqsDAMuURpHqLwRY6nXaYXfe75UUsSIXmO/H/OdVUqBeYjX26hXVsTTpNL3Gw1681T+sdW85hAIUdjrUoYfshzXjfqf1b+Y5rWiGj5+P0uWyreTVDWK4IIh+JZSs9jKk3DPIHOrf7NIKVpu/j12lvEH0vH2WieD7ASHanSdVSqajKhuAYMERiTbUEIwxd6nW0ws0MFMb3/craxBxju6GS08jq4RwB3tMxY6G8zxpvKdWpUKwC0FfKwtUAsltRcgOCpYZPpI5ERRVe10un/J164rU+n0alEMpOaTAJM2GYtsAY0INxsR4zUOq7dhuGDuWqL+sNeDxmfuwHPtxqYJDDoRv115qDmUnV2HvNMQ21pvtFrnjuNCVXXpC4moSJ5MAmMTAMer2zGnGjQLyGNpVGOzOGuu2vL3UDU0mpfTOm1a7W0kLEZYxhRxJPYaqq1mUm5nn9qynSdUMBX3p3S6VHb1BSrik/wCuowh2gB1KGQIFRQvaAxbPGlKb87u0qG+zRc/6mnllMdmy/EmwmbRfrgk3/gu3270wzO9QsGlTaqqwR0YkL6Ta12C30+XLX/WoYaMvjr6ftZ73tF3H8eql9R3+4pLVLqhpyvqGQbvUr5NxuE4PIOYOqG4elMgy4ceo81wVHHugWS7w71cVKnk1QA1ZlAqD9JDYx7EG2J9s9tNOZIgbT7/fdQcyCSOSs/T91UQVGYenbReBmwswUT7m76gYH0nKqYE1Gl3qd7fr7hM0qzgcvoPFTtw9epWPn0vWPnt9VoYcgA23evJaSGjiINBp0sLTLd+fh1onyHPEz0YGnn99DC0PwdvtrtqMAOt5l2aDaY4PHHvA/bVmAx9FgyvPeJ1i2pj2VNek8unXr8q8U3DAMDIIkHW8DKUXHf71KKF6hhR7AknE4AycDUXPDRJVlKk6q8MZqVknjzxYd5YlBGFNGuDlyvrBFrQAZAz6T3IJ4jWc/HNdMafK3f8A61WIGZ4HLgs/2h8pidx5bU76a1aNMhajCG+WQcwCCRHK5BIIuZWBMgWlK4j6GKVg+XRIb6W8TNuKX0aO3cHzPNvYoSoCqGUXBgGhiKhNsTjDSDjVzXTeBvud/L48eSx6uErUAM4Ij7db721Tvwb4r/ACstMM+4tQUF8sMrZhw5Fp+W2GmPmwcDQ5onPOnV9/KyrYSRJ3Wn/jesb2or0ab7bbqDPmKKbvI7Lc/OIbtk/TQS5wMeWykc0ghIKXhTa1KRXdk1HWWxgDkYPPbIM8D98qniSyQ0x+vHwKcbh2QHOv6j4Xmp0TpVKKtCxaoYnMNmTELMAT7YiNL4rEVnshpJnXayuY2kDt6rzvPCaO5ZZNxlkZfmSWB9UgiQGESD9V5FGCx72lrHdeStqgv1v9uuYKzWrtUrEJUdqdanCzVEDE+kkmMQY7niO2vRl7m95okHhqshrS3uvtp1yVl8O+Ct35ZqIGpvh0qU2QowZYttIDBoZvUpYZAtkXaXOMpFpFzFrhXik4wQrpsd31Db1Kbu9OpQmKhgKx9I+YBmUNAke85MRrLfXwzXFzA6dtL8le1tW0xCaN0ujuaTtRLLVDFhB4JyI7dhx7dudUUyx4JH9uHEdcUw4uaVnu+6QTeShWoFBp+or5bhgQcmTx9eZHGNCli2slvH9pT+IM4dNufX+KRsequlML5Pqp1CrEsLiYB+QMGBGPXHMCQVjS1bBAntC6x064e3qtv+Th6hDXG4AtpF9LzteLcheVHXoDbusBWYq7m4ogB9MFjJu5+gifuNT/AJDaNP8A5iY66/arxGONUCnMAbcuidvWLXzoFJtqEo+SY/rAPckrwMRwffntpRlZ5eXOBg+xH2+EofFOd11egptdyhED1KVGVuEk4+UTzx9taAa4iYPoVBtZgNyFF6udtUo1BUirTK2si+qTmAAs+sk4iTJEToY0yOKn2gHeELDdlSq77dJR21iKWC0biBaICgST3jjJJPfjWkRluRc25ddBMYOpiXMIY6GMl0xJFrxHuNNzZPej9MtY1dxSNWnQeytTDW1JNyiM8KRPMExxM6XcQ0mR3dDfrf4hekc41WNyO78FzSW6kbXsO7cDnmsYmFsF8liUve1kDKvoWrTEFkPLBy0CeAAx5A0ONNw7156+2iUyYtjv+TRlAAsASImCQSeJBMmL8F03/wCCrbGoGLrvhUBQDKstow2YGbzPIxONToAU23v+LdfCp+qMq4t+RkBoFxYme96HjNhq6FUTtqYVPzFvM3A8DIj/AOWmO0N+6vMMw4L7vA8bcP2VP6Opq1hSp00LMYV2mUPJaRwqrJMi0DJGJ1ENJbBKd7Zgrdo0WbvrPkRG/DhaVYt9s91X3apXpeXWZQUQC30qLRBJzcFjBMtIicapeS0GBy8euit7COY673mxLtyReDO4nhYXJIAUno+yWnUFSuj1aaf4gUkchlEOD/AugxznShrCYy93TqOf4Wj2T8ktec+okacoN4iZBmCZgL7sK6r/AIlJ62YZQ3lqy2yASBdN9r+2NDezb3ifETrqp1G1qksYBxDiJIcCLwdjeTsTyVNpdOr7l2MABcE9gYwO+Tx9zrRaWsELwf1HE1atcmqIItHCE32Xg5kJO5upshHoZCATzaSRj0+qDkjABkaH1QAYnxg/hIBxm4Tvb/i6l1Db0UpLVF48qmcAGCwgEWXYJgxEYzpfsKb3do+XGRxgDkFb/KqxlZACWL0da5Pmgs7FfLVXaBk3QCSWkEQJnjPbU+1Y21MH0VWZ5N4V68P7vYHZH8RtVLqSoqimckyUBYSA3a2eF0Z2gFpB8RO+l/NDRLZOqp3UdrRqbVyLnrAEiGA7Y7EYm6OWAIEEjVVB1VtUAwG8I3/3bZT/AOZbIMlUTbJc6rmCwGBccnsvc/TvrQ0QQtN6b0Gij2uGKgkhHhHDAFRcoyhAyRMR7mRrGxeNqtDmtt5fmf8AVfh6TTqfe/srv0jYuYsREUZNkm4/pIAgwJB5wQwkCYxcjqsbn34nj1fkn3ODR11xTnY+F9yQLqgUDvEnvyCTJlUaZ+gwNaLPpFR19B439gqDiWjaVdNpSKoqmJAAwIH8a9GxuVoCSJkqifFZ1J21Koalj+YQtNbmaoAgpiM8liP30ri2B5aCYF/M7L0H0J5pNqVWtkgsE8GkkuPsqp15atSnTobWmae3VVPmsIpgnNzuYUCDOe5741nMpOqESJG/D1Wnhn06LX1qrwH3gWJF7gN12/y6rPVej1H3B27U1aqztUaqgZvNLExYAPkiGIW6TycAB2sXUxYEk8N9491lOxdM0g9wBiABEQSIJIm/9RPhpcpHv95UopZtLRSq21DUDTVDJIX1XGwi5gpVRIPeJF9IyACL+iwK1c1CXPP4HDqfNMfC3hes34d6RS6tU8sFXDMVAVmvUMbQvpwV/UZ4Wbaulx/uyWBLtDuv05qxMpX/AOE0KdzscclnbAHcE/0/fSn8KiHZjfxKn2joiVSvEnSemVCzJX/NyYp+u4xjj3JGZ/46Uq0cPTb3HRy18gOaA4vNxKibLw6ULFXqoM2kEEAkEwMTwAI+vc41kvl0PIHiB1dOMAbYFdm6NRrN5foLsBUbHsWggZgm4gHOBx7xaXsaWtJ9eV9FIhpIc4THQVi21N2RUAC01AAhpMDETnt/Hvq2kajxkAXDASfqezqlmpCpkkNhYEwIjOICiBM5P2FFXD5XDNdSDrWUbbdPYU2tDM9MED1GTAAwQMgH1QPcDE6qqB5fc9dWU2wLLz1Lo9as4kEgwseyy3qJJyADOOddFOtIOp6sptcwCClm06MKdYAIF5i24wCGX7ktJ9shcnOralV7u443t+faFwNZTb3Rv110Xy9J8reUanpypLEgXFiTiZ4FwHtz76sJ7N7BtY8hCq/sJ8feFZt9XRELtwP2/vjWpUyNbmPXJVNlK/DbU23DPZbcIgAwzHDErEXwACfbB41ZgKue409lRiGgO5p9u/D21qKytRSGQ0zAj0tNyyOxuOPrrQyN4KiFjXU/Bf4WsaSSoFQMrsCFKmMXg2BiObgIIUzk6RqNLX3E+Ptfx6hel+mYxrMOaZfEgzBE31ManuxEWtpKhdXRRWrCmtNi9VnZlBMs7H0g96cWnAEsTJgAhas/OQCd9vj5/Gi2cI6mxksiIAg8YEkjnA5DiCTHhRVpBqZuSagqQylWVhFpU4IOeR76pdVeLERYddbeqfbTpvOZhkX5gg3I4EW53nwSav01kdKilCrPBQnOBPqEyVgfMO88Y03TrNdSM6joW5zHykXYd7cX2gJGaJsecibiREzY3tojqEVvMqLQpoym50poSgBwWAkkLkGeNcY4uqbwRtbTx9FN1Cj/AB8rg0uDhOa8zvaCbXG9jOhR0WnTqG1y/mCkUorTQPc7M0IRBMvewJ5EiOI0y4GTGkGOuHBJOoUmsYQ0SC0uA0DQTczcGImbRtqnnTOlt+XSqUDQqK1NWLBgIMDIIhQfmJbmRaBBBTqAF8c9538fVPsr5KOYOkBhs0ttE2Ea6QIiNddKz1vxEq16iUqZCq7LLYOGIBCwLfSB6T3BOJtDH8ITJPV+Swj/APIQ3utZsL7zAnczy8kU/EEUyqKWpllJn9LD/p3z3kxrn8dx7pNzPXW0K+p9ew1MgskxtoRynfjv3pK+bfZ1Ao3BIVKlQoFuksFIJJWTiQMH/KcArLYYWsgi8ddBeW+pYpmJq9qwRJ8fuU6q1qjMSCFpkhvKQ1FSQoWQL8Egcg/xAhepiWRlg29Eq1jpsbJ10HwhW3dNvI3dWlUSk1MJUZipDYYAGR5RT0lceq0zgAzoVTVBuD117q7swBebptsPg5V8umKm5sqCfMZfVdLGAFOAAsR3ktM4i00y6JA15lQDArh0D4b7PbqBUmu4a4O+P2gYjQcO1xl111rQ0JJ8Q/A9u3q1tnU8kghyogZB/SwyvIx9NQdTp0nGqR+R4LsOPdaViWw6DUmlVqoDTZmEA8lDBDCIEwcHtmIInrqzADlN4kfY+q49rmQOfQVo3i7kPch9BNylAQBCn+n5YC6TZXoVGZX67i23iNOuan2FXNmZpaP9m3xdWrwr1Xe+SvlVElHAy9zWkhbbWyQCfpHHbSL6ww1Y5CbjSLev4TWXtBBEdXlav0jftUlXsvUAkrgGf8pMjEe4/trYweJNZskdddbJeozKYTLTagkHinwtT3ppl2INMOByR67ZMBl9QKgjMcyDOqa1EVRBWhgPqD8ISWjWPb1HtPAhUap8JYqeYKrOwNykEJkAWgwLgC2S6vMCAAfUKWYc0wALwnsR9XGJkuGUkAaTHEg+GxHnZTfEPw4q7l1bzUDEEOxGTE2Fv6nz6jgTwAMa6+jUc6bLHr1A8BgJyjjx/Gsf6ou2+D4ABauLwRAtNoA/cZGR3GptouAN9dUoacrQej+HtrtZ8ikqT35P8nMfTVwaArA0DRNNSXVXfG1aitEGrBMwiH9ZJEgDkxzjSOPDDShxg7f4rKRIeCFWum9Hq0wKhT8yqDaAgYAED0tECFP0B+b7ax/4lRwaQJB8fXl/mqYFVomduoCcdaVtulJRcQubjk3GScxBOIAxz9dO49nZ0ms2Crw8ueTuqFsaJq7mkA1RXDWg8WQcSYzOZH0OTrNpgxkMXIuedvZWPguDr2n2+34WsbbprIFBYHicfz/x1tU8E6nAaRCga4O11z6l0VWBskE/Nnke2f8ApqVfBNcJYL+K4ytfvaKGd0iG2CZOYEn2kjnPvpRuSl3cqv1vK4VuomqTT2wFRiDPsvHzZGM8alDqoLaUcPBRL204LtVXPDvSqtIVau4X80lpIm60EwDk+rgG3GBz8xoxFIMORg0G9/ElRpOL+8euS8eNOpuAGptNjqQFEhsjBM8jDRyJHvpYllSsGztrzH5U3lzKeYdcU2qefvqahaFWmphrnhe/MckDnH+unXYSvWaGGw359dcqxiGtuBdW7pOxFGmExPc++tajSFKmGDZKkkkk7qbq1C+MoODkaEKO3T6J5pU//ov/AC1yAuQse8ddBbb7oslJhRYSCoJUEkg8THbk9/bWRi6JDjlGq9d9ExzeyFOq8d2YBN4Pz9uCrL0GuDdoyPafr/v+0Kgwwgg+PXX33WVGveC0jwn3Xw7J6lT8umXKqWYAfpUEk/aOPr7nBlQBIIHXX6V9d7WMDnWuBPidPW8ba7KNT2nl1ZamimotgNYMqqWYoahyIszkyAQcCNN03ucBSI4/H5nw5pKtTDAcU02GUmN7zceBG8kWkTJu/gvrVHb0KtB6qMTS80guiqC4ixGIM1QApIJ5aLQQSZ04YwxvxP61j3EWhYn1jC1MTiM7WnUCwPhPmdIGmU7rPPHnT9jSA/DsTWaWa31LlzySTBHHp9Jge+rqFR9UknQcOvC/ovOYmg7D1OzfIPXXyk3hsNFQgSoAk/03GAec8EdxE6tqf1i3+JOoNCm/SVWozr5cXRc0GVjMiPccj2jUa5NNgId4dfdVM7zoIXfdtuqDgrSerRhWYlStktABqRaqnBDMI9XeNK0aLK7TOulvn7eSakt0KuXhXrdfaV0NUU1RlUsqVEqKVIEFbDFxMkZMgqcxJG5cO+BN9d0S52uy2nablaiK6GVYSDrSBBEhdXbXULju9stRGRuGEf7+o1CpTbUaWuFiugkaLJafhhxXq7Ty/mpmpmMEP6WUzPy45PqOfphPw9Y1IGrdObQPvp/ita9uXKdD7FJaCV6bWmk7QTggwY5MR7f6x+9DmtdvB4Xnh49cFYx76cgacevdaB4c6N0/dIGbbhaw+ZSWn3mMDM608IylUbB/sNpPrHAqqqSTJ36hXLZbGnSW2kiovsojWkxjWCGiFVKkakhGhCNCEaEI0IRoQjQhZ513eNu9/Tp0IYUuTOMkX9xkQII1h4tzsVU7Nmg+fG4hMNb2V3a9bcVf6FIKqr7DW01oaAAl/FfK+3VxDqGEznXXNDrFCWv0JfN81TbPIEicgngjmP8AcAaz6v06m+qKgtBBiOCtFU5cqb60VUjQhQW6WnmGpLAlQsCIAE/T6/bVTqLC7MVIPcBAK67Tp9KkWNNFVm+YgZaJiT35OptaG6KO8pduOhl2ctUMM0gDHpxKk9+8REfXS9XCipMnVTZULRC9bDw7SprB9WZ4juDED651GlgaNN2cC/FDqjnCCU404oI0IRoQjQhGhC+MoPIB++hCh9R6XSrU2pugKsOwgj6g++ouYHCCuscWODm2IWHdb6M1CvWRibaQkNYWE/oBI4u4k4wdYpo9nUI4Xn4C+g4DHfycMHO1NiJjjmdz8AuPQ/D+86k1er5YDEGCZpoHkZAiDgFbeMz2021ucnKJ9hy064rMqY3+MGtc4tA0bEki8l0m4J/qdI0EhND4T3e66lbXovRpXCSqkqoVLcNaFa63n3PvruUudlywdCfwuvxdLD4cOp1A++YAnvSbXEzvp/qn+NvhIrvt22quaS+msA4DkTJYFvTcQSIiJAxk6ZDTThrbjf8APXovKYmu+vUNV+pWV+HdmU3lSg4a3NNgPSx9QiLlaDIBi0mARiZ0OfDcwE3690q4SIK/SXhPwrT2lMT+ZUIALMBgDsMcffXaVEMEnVTATbf9KoVlKVKasp+n1n+4B/bVhaCIK7lCofUPhaiuz7RgpeAb+AM3QAMk/XjVTqJyloNtuX65KBYJkK9dE6d5FFaczE/b9h2H01OkzI3KrFP1YhGhCj/g6fmebaPMttu+hgx/pqORubNuhdfJWbrRd7wJ9uddyiZhC8VNshMlRd/UMHiOeeNcyiZhC7DUkI0IRoQjQhGhCNCEaEI0IUPbdLooxdUAYmSe+edUsw9Nji8C6kXucIJUzVyijQhGhCNCEaEI0IRoQjQhGhCNCEaEI0IRoQjQhGhCNCFH3Wxp1P8AEQN9/oZEjvBznUS0HVTbUc0QCutKmqgKoAA4AEDUlEknVe9C4jQhIh4P2P4g7r8OnnkyWzk+8TE49tRLQuZRMp7qS6jQhGhCNCEaEI0IRoQjQhGhCNCEaE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002" name="AutoShape 10" descr="data:image/jpeg;base64,/9j/4AAQSkZJRgABAQAAAQABAAD/2wCEAAkGBxITEhUTEhMVFhMXGSIbGBgYGR0eHhogIR0eHh0hIBsiICgiIhslHh8gIjEiJSkrLy4uISIzODMtOCotLi8BCgoKDg0OGxAQGysmICUuLS8vLi8tLy8rKy8rLi8yLSsvLS0tLTAyLS8wLS8tLi0rLS8yMC8tKy8rLS0tLS8tL//AABEIAFcBNgMBEQACEQEDEQH/xAAcAAACAwEBAQEAAAAAAAAAAAAABQQGBwMCAQj/xAA8EAACAQMDAgQEBQIEBAcAAAABAhEDEiEABDEFQQYTIlEHMmFxFCNCgZFSsTNiofDB0eHxFSRDcoKSov/EABsBAAIDAQEBAAAAAAAAAAAAAAAEAgMFAQYH/8QAMxEAAQMCBAMHBAMBAQADAAAAAQACEQMhBBIxQVFh8BMicYGRobEFwdHhFDLxI0IGFjP/2gAMAwEAAhEDEQA/ANx0IRoQjQhGhC+MwAkmB9dCF4oV1cXIQR7jUGVG1G5mmQukEarpqa4jQhcxXS6y5bxysif451zMJhCU+JPFG22QHnN6mBKoIuIAknJAj76450KLnBuqrfV/intaaB6KNWGS+bAmJzgmTwIETieJr7YHTXnZczjZdOj/ABR2dWBVDUGKXgNBBXsQcEg9sZ7a6auW7gV0OBVq6V1rb7kE0KivHIHI+411lVj/AOpUoTDViFF3W/popYsDHYETzGqn1mM1Kk1jnaBddvuFcEr20UqraolqHsLTBXXVqijQhc1rKTaGBMTE/wC/bXA4HQoXTXUI0IRoQjQheXYAEkgAZJPbQTCFE2PVqFb/AAqqvPEHkSRI9xIIkex1AVGkwCrH0n0/7gjxHn8XU3U1WjQhGhCNCEaEI0IRoQjQhGhCNCEaEI0IRoQjQhGhCNCEaEI0IXxgYMGD76ChVXwRumur0XADK5bHGSQf/wBD/XWN9Hdka6gdWn9JnE3IfxVr1spZctzXCIXaYAnAkn6ADJJ4AHJ0EwhYV1QbmluPO8ncUqqsWqV2RgrM1sBX4tBuULxEcydJ1pazNuCPXqAqQDmSvxh12u4DF0Zqrh7xioj05sgXei28gEZIz21ZQdnF5kqD3EGdguJ8PCjRQsCS8gAEgEQhKkdwMY7zntpE499V8NsI11O/h15pg4YUxmJuVdPBXhnc7qWqXUNqzBrFlJIAtZVi3sPVE4+2mOzc+Gzbc7eSgwTdab0XoO32qkUKYWeT3P7/APDTVOk1misU3en8t+3pPH20VSQwkcCpNEuAVeqUES1FAALducZGPuZ1iVA0CyekqaOopRpOSRcO0E5IxgZInTlGuyjRJJvPrwS9Rhc9cuibp6lQs0iRwScxz6TgRPPefplfBVa1XEGXWGo+F2q1rWgBcusdYZg1NAAuQWk8Wk4/j34OpY36gQ0sYPPr5811mH4nySPpvV6iXFSC2ALi3e0DHfJkkTMjWbQxNVlXODrx3V9Sk0iF76949KUraaxuCRkg2gZkieciPvPsda7/AKhLAWiCU99O+ims7PV/pyN/DlrPh4qu0PHHUWEIC9olmWkWtAPLEcD6n66qZiq7gYvHJa1T6LgGEB0ibCXb8Lr71X4t7ikFT8MnmzDEswjn9ECCI7tyD+zdPFOcDIhZ2I+i0qTmkPLgTECJ0mZ0IieA56rQfCfiRN5tBuSPLAkOGOFI5yQMRB/fTFKrmaSbQsbF4Q0K3ZgzpFoJnlx2hZ38SvGRr0qlLbN+SAATB/NkwYj9AHY8/tpSpiBUeGNMD5W7gvpj8PROIewOfeAb5eZG54cNTyzLw/1A0jLVKqFEbymUgimYLRbaTDMYlStpYvmCNWuaDfdQoZ2sjVsguHEWnQcB6SI1Wp+C/EPUGai7pXZKrUwxqI9jKYS5Xm0Ek3dh8sTJiDHVGu315/JRisNhHUSWEAhpOrZmTYgXOw3EX2vpPiPqD7fbVa1On5jU1uCzHHJP0Akx3iNOvJAJC8yVinir4h7w1LpFCYAAkMLbouEmAxY4PMD6aqac470jrb7yqHOfPdC573xLv2o06r7sgsxiyqs22zlEOM8FoPIIMDUXh0WnqNY68NjM6xJUzbfFffpSaKS1AoJvhiVWDz/BMnsD7Tq9zSBr+j0VxlZztArr8JvGlTf0mWtBqILiRHBZgMD/ANvfMg9ipPGyDCvaToVoGpqSNCEaEI0IRoQjQhGhCNCEaEI0IRoQjQhKfFHXF2e3NdluUMoOYAuYCSYMKJk4OuEmLKLnQJWf9J8Vj8ZVr1VNG0kVUm62PSwJAEwwz21gGo+jjM5FnGCnmgVaWVv/AJ6/X+wnvin4hLtatFFpkh/m80PTIEwD6lwJmTB41tZ3uPcHjNki97Wf2Xfd+KNru9gayGaYZfNpkgMAGDFSCCDMR7NxI5Haj8rZK4HB4kFZZ4k6kj1HrlbGqw6hYh1bKNVFxiooYrcLgRPywbq69HOQAqu0yySlXR+lNW37XpK0kLTkAxJDBoyPrER98J16gpYctYbu6lMUWZ6gDtFOqdf/APNlzLIHEXZtF3NvJ5JIBGeCNdoYL/i2YvHttPCyrqYkmqSFqHhrxBvalIJvKJBLFfMBIbBIaQBEg9wQCM6i/GuHc5wT/k3+EzSpEiT5Lpvup+S11JSADmGkEGM29xzn/LH2z3Y11KoIke4TjaLXC8fC4N4krFHLOCuRgLxiQ3cHMCPrzGuV/qNcOjYx+79bLowzA5c238lCc2EOAclhjI9IyB27fWcUsr5xbXqOgulpUnqdh3NAE+lhcRMCQZE+n1RzyMCdX4gtL2Hj191wE3G650d8a1aoQg8uALgwMhWMZiIOcffOudpLjFhFhG3FSiGqfv6QZYJjBOT7DM9rYP8Ar++uuYHCBGvBQJ3VQ6j1DfPWelttqsAw1W8Hlog2sQGHqBBMwZgclhmHp0WzWdfgIkeenklnVqr3RTFhudEt3XSq1S6sbRMljwsjmDPERkxkkdp0vIeYm/8Av4Xr8H9VpNpMpvmRA49X9vRV7qBhWW4HvAaFaJ/kc6sp5gYGmnX2Wz3CQXASBIBtqD0fdKNySasNi3ErBEyBkiRPH86cbT7OmY14eU9c0v2zcRVa68N0Mb5ovMgGYgawZ3Vo6h4lFWmu2pizboALYjzCf1NgXExxxjUKvaZQ1th5TPEx1uk8LQp9o6tVu8ncWAJsBPn7hRKNEuSts+ksZ4hcx9yYA92IAyRpZjHOJy6hab61Om0Z9yB5k2/PgJSxujmnWtq0LPMUKgr3UrCzwrkG0gL9cYIOtFr3GKbtb/GqzKlHDvpnE0yCwAaQf/UkEbQIm4MWtqrf4H2m2Rh+bTXcKFrXYIYtlKSyYvlFYsMw5SBzoYABmm/RA9vskvqtZ7WuY1vc4AGAYgvJGsk2Bto68rb9aK8gqB8Q/BuwrJe9SltasYcmAYj9IIntwDqpzWtBiLqDmzdYX4g6f+FLU6dalWmIemZgDOG/mQe2utLnjvDTfrgq+60xx690i3O8LqoJyOf9Mj+/39tRDIJPXWisDYVm8MeN6+y2tWnQULVqsPzu8DsMc/X/AL67k4H9IJvCvfwRq16+8q1n3VWoFQB1YYJIBObzgOTBIzE4kjRkgiOfn1qutIJlbL1HfJRQu5gDgdyewH1Ou1arabS5ysYxzzDQonR23Lk1K1qow9NMZK8RJ9+Z1RhzXc4uqQAdBqR5qT8ggNTXTarRoQjQhGhCNCEaEI0IRoQjQhVz4i0i3Td0AAT5Zwfpn2OuOMBRf/UrCei1Y82j+c1C61hUWwhrbSGALBKkDgk/IJm2BnY6nEOaIy6fP619FdgSWvc0zf8AxdtlRq1txU2lKihrVPlsUKqAgXtEEBCkd8RIyILNB4cwOA19uXseila1FzXlvXj4Lp0LfW7uuGTyyfyxRAuMOyhVH9RKn5oN2COdUYqg0ssL/ibDr9TpPLagnQ/dQfEO1q7Oo/pBomoFxAOApEllYIWRmtMQSrmPQRqVCoatMO9Y689yu1KAY4grt0DqJTzlDsysLCVYKWQAj0sysFkZgqewGc6MTQa57Xu0Enh68v34KqlULQWjkEz2W48qm1Va7hqYAQILfmU3SyrdaRgSctEQYOqWGq4ZWENPhc+OwPqp91tzJVw8L9eUWbers329otUsrCCQSFIKggnJA76WfhzSHfM89Nb3TlKsHGIj9L5ut0BUYBSadwJWR3wQBwBJn78xrFq/2LQbfButACQlm639SlcJb0wfXkmDBME4nBAzx7TNjKIfDfjr1UHOi8ddWHNdDuUPklATTIZs4AFwiTMKxIcTzNv01FtB4a8nVsdfCgasuaRoVG6l1ioXQX5FK2VaACxJyeDg/sc9tNgZqYkafbggt7sjrXrlCsW33BDoigsxVZJBAJwxnni4SJzd76pLi2GiNPupG4JXPq+4FcGiWK0rR57ZDWzPlj/M3J+h022tk7/79ur8dFQ9mfu+qsG2dvICJQWnRCx8wEL7xHtn/c6sD3iicjYsbn5UsoBiVUa20NUNSqOyogJkDBtBknAImFPMRHPOs+g5xdPHrwsnadb+O4PaBKqy06Nz1lD1tpScLUAYJUYGe39OD7c8rM61adOwL9JXpqWIq1KIj/8AUtJFjEjxgTF4PGdNVnRa1GkCljViTBIcojKUOGgyfzbW4zbE6YqFoEnXzHl8W/KqwrKr2AM/rrJykgyO9vf+wLtueVTNiqhCwkPMCDHpMhiYEEEG2JHPfSVRxE363WiBmIMCL89DaPmYOy9BctfUIpxlQJuIMiRMEc88Z1CnULYyi89WXajXPaQGgyCOYmxM324BLKu4etVYmiL64JpgC0TcZYKB6wbXUIOTMS0LrUazMb3nhb065LKrYpuHphrHxlOh7xOszMGDPCABI4Jh0qnU3XUaT1AiAuChRSEISUFo5NzKQOZaRrjyLNECYHuk8xbQcXEuIkiTe43E2F5voJPNbPV8dbMeZDORScJUIU+kkkcHJEjkA9tNPxDGiSsOl9JxNSABciRO/wC4vHCDusO+JDNU3tdqNYVUrCZa3CgAhfVxBXEZ7DkjRSqtfMbb8Z6hZmIw9TDVMtUEddHwVM3uEWbrySAOAEHqGLcksxghvSBEcamMoloUW3AKgE67yCkn/h/oNfdPSprTLKDJUTMSL5aPSpxkmFn3may+Ji+mnNRm8BfoH4XeGKWyoVagZfzGJIBkUwv6Sx5I7nUqcklxspARuql4k+Iu3XqSM5Z9tTPCkEHBANvE3Zkni3jSZY6tWDj/AFBt6app8MowB4mfb0958vfWPjvTUsu32pf2Z6kDtyoU/Xg9tPSeuvulA4nZXPwz44Ffpy72tT8tjIsUzdBgEE/pJiScDM6qdiabQZIkWjnwUw1xEqsUvGm9qVajBvLpRaBYCFMZhgSC0zBJggDidZ2Lx7qf9SJ4ddfCtoUs8yrF0rrO22iXbmvfuanqcKS7QeBAniDpjDhtJpq1T3na/YeSg8ico02Vq6T1FNxSWqgIVuAeeY07SqtqtzN0USCDBUzVi4jQhGhCNCEaEJJ4w67R2e2arXV2pn0EKpM3Yz7D6nUX6Gy4SvzQ9aolc7jar+Uxu8qkWgBYaIButBE9ojEY1QSxw7OpvrwUjSc4FzL/AG8Rtf124Jr1sHdbUV6Fa5qCWOgY/wCGTcy2nNqsQTOCG49Ok6T3YetkfOV2hPVvL7plx7enLRDhqB8/PoF86f0MVdtTqrQqUnqOqFrX8tg2FCkz/kgclnaJW0BupUybExfc32SDmTYW/aSeLenVqTAuhCwsVAb0LEE+moABBg+nPynJjU6L6bm/8z9lJtNw1Gys/g7ZGsE2ZKUQ5DsKlxqBlmyQQoWQzRaBIOZwTTiaxptgC58B15oZSzPjZazsfCGzpqC1MMwH6s/f/v31nBliXmeSeFNuwSPrHQKRJG0qFELK70w35RZZ9WCIYAZj/L9CIPxoY3ILj4UXYYEyDCW7Hc1yrLURmrpktdBYAwFA+bkg+8wOBnPxApOcC1xg2vqExS7QCHi/HYpdujV3NS2lReXiBBAtzaWLYBMgSWAJgAEnT+GwbgOJH34ctwVRXrf+Rv15HY+SWvdQenTWlWWoqFrXEXXeksGyChyoIEQo5M6bxNNpaXOgTAPlf081ThmvJDGgwN9vxbqyhb3qlemDUNOmfUCSJlTOIMcTH8aqZRpvb2d1oMpT5X08NNrEKy+H+u+ZAaoLmWbyf03RicKwdWgYPfiDpCvhDTeCB3T5n28lYWOLJO2p669FZfC21NVmMsNsr3rn5mEZYn1dgf7zOo0MOHvl22v44dW0VToyiFYfE3Ulo0GZj2wAQGJ/y/XvwdaeIcMuTjZQYQ3vO2WV7ljuMo1TBUuHMG0YYwGKkxB454AE6oY9tAgOaPESdlp4THUajXU3tykgjQbm+0yBYXPqk3jDbVNu9S7ahKVWqzpUKOMOJChiAkBc2r3PJt1qFhJkk+PLYJinjWsaGtDTIiJmDo53nA2jhupfT0eivl3MsOKlpwytHpPuDEmfqdZteq9xvb8jr4XoKVKkBDYIjjNjqOYJE+M+C9P2yB/vtnS4TBJnVIetdSqBjSBZabReCMNaZUz9OdaWEYMh3lYP1bEOFZguA2TMWNxvvoNNN76Q9h1CFK3kJDEIC9tzL5ZICmA1hJJIIIW0yDGmjmv1KymOpvyuAvYWEwAZ3mTbWDbzVj8GdCbcGkafml/NtuP+CbQGtDAELUChiQxzKxqssLnWG/71Tor06ALnvnuwLiRcgiL2iI9fCf4l6O613s2tSS7vVcIzi52YgAgW2hBkifUKnIXVbw4k6z+yetN7p7C1qQpR3YIEeMNBMa3ngRBaYmZXbjcMhO0qrCyKkOsGbbRMji0kz/bGqC1wpSJF9OuoTOak+u3R0N8bA/qd7ggwqj1moommLSLpBAOPeM60KBcQCZFt15H6zSoNxB7MiZvHxeb9bKFtbQpYsLiStkHiJmeOYEe+mIELFfJ0U2p1qtSHlUqz2BXT5iVK1JvVVIhVIOVgywLTxA65uhgEApn0rd719qaSiomzZz5tRQwQkAG1mIskDgAg5zONU1Ia0uP+nZWUqRc4NYPwOaRdUplWKMCrAxawII9pByPtqTZJkpmu1jGta3rmvvS9i1RptlQc4x9jrpc0GHGOuaRqOIFloNe+nt6LekISUpgGYiDUYrcSsk+0Zng6zv43aZqpm8m/oB8Kw1XMa2nt0ZT/AKfvpo+QhtE3Bpi02nk9zIGBzxIkaw6lLLUz1L8uP65rSpvaQAzh5X/ZTzwz0qivleYw9BLAvVPpBEyowApaeIyYJkaYpOfiqoY493hsP9sPFRe0UgSNeK0jZVqTL+UyMo/oIIH8ca9OwsiGRHJImd1I1NcRoQuG93SUqbVKhhEBLH6DXCQBJQqB4g+KtGip8mnfKg02YlVMiZZSAwX2ImYPEZgXnNljrf0VRqiJCrW5+MO7QsHoUFAIhgxhxIEi4gkHGQODOO0C918sSPFdDiVo3hnxDQ6jth5gpB6gIegXVzExlcGCM5HfVoM6qTHBwlZ54u+Dro7VulvaGMmixwOflJ/seNQe2dRK7JBkf4qTuq1TbtfXoLRcob/UhknELTUfltg4aW+3ddzA5pY0z9ufUc9l1tZzXAjXY6HrxSjqmzFQMdtURwVF6CDx6hbiRnkCOO+hlV1Pu1PVNMwrHsmkZduN/LioPTOpEA7esx8mpAOeCPlJ7wD21J9Ge/T1+fsljLCrb8Ndtt6e5f8AFgotEXozEKon5WJMTJEjtxqvFZnU+7o7W17etuKjSy5wXeR2nrRazsvEtCuz09rXpu6SCoIyRnHMjke06z356IBggcx7ck/2jXGAVFq7epUYmIger0EE5E4wCIPfgH21nljqjnG35VswknVN6hl2U3fLcVOQeGzEvBY4IBKjtpajSJMK4uyCXaJdtKu1U+cKqpVAVnFX/wBY332q4UlHBAS4ZMziDPocI4hmU2jbjzHCyy60PfMz19uiku62+5/GvW8vzPNbzEYelTdByoJGB2zE9znVNXE0qjCXOjjx66lalKgWNAAB8ePVpP6SnxVUYqtP1HMnBg9sCOZH3ONTwYbd4gDxv1+1oVsIadINElxjQfe95gRt6L14G6Q9V3qCkzogHqUd8YmQJI+h7Y1LHVgxoYDc7LOkHXrxW0bRa/lKoCU8ZukmfaAY/ce/7aRpZ2tiAq3f2slHiyhAFSra5i3mB/B/Xkn2wuNU1m1RUBkweCtpNz906KDsvwsT5yogPrmooc04BZSOTMFVtjJxruDpF1UdoN5uLW1hTyVScrWE8LGxNgfWNVSviEyndbhkqMadaaiBACrKrNT9Wf6qbRz2ONbxN83GPnqE2GubTbRvLQZsO7LQRtvcGYIMcLxen7l2ZlL3lRlgSZxHJ7jGkcTTDe8bz16Fb2BxAqsDAMuURpHqLwRY6nXaYXfe75UUsSIXmO/H/OdVUqBeYjX26hXVsTTpNL3Gw1681T+sdW85hAIUdjrUoYfshzXjfqf1b+Y5rWiGj5+P0uWyreTVDWK4IIh+JZSs9jKk3DPIHOrf7NIKVpu/j12lvEH0vH2WieD7ASHanSdVSqajKhuAYMERiTbUEIwxd6nW0ws0MFMb3/craxBxju6GS08jq4RwB3tMxY6G8zxpvKdWpUKwC0FfKwtUAsltRcgOCpYZPpI5ERRVe10un/J164rU+n0alEMpOaTAJM2GYtsAY0INxsR4zUOq7dhuGDuWqL+sNeDxmfuwHPtxqYJDDoRv115qDmUnV2HvNMQ21pvtFrnjuNCVXXpC4moSJ5MAmMTAMer2zGnGjQLyGNpVGOzOGuu2vL3UDU0mpfTOm1a7W0kLEZYxhRxJPYaqq1mUm5nn9qynSdUMBX3p3S6VHb1BSrik/wCuowh2gB1KGQIFRQvaAxbPGlKb87u0qG+zRc/6mnllMdmy/EmwmbRfrgk3/gu3270wzO9QsGlTaqqwR0YkL6Ta12C30+XLX/WoYaMvjr6ftZ73tF3H8eql9R3+4pLVLqhpyvqGQbvUr5NxuE4PIOYOqG4elMgy4ceo81wVHHugWS7w71cVKnk1QA1ZlAqD9JDYx7EG2J9s9tNOZIgbT7/fdQcyCSOSs/T91UQVGYenbReBmwswUT7m76gYH0nKqYE1Gl3qd7fr7hM0qzgcvoPFTtw9epWPn0vWPnt9VoYcgA23evJaSGjiINBp0sLTLd+fh1onyHPEz0YGnn99DC0PwdvtrtqMAOt5l2aDaY4PHHvA/bVmAx9FgyvPeJ1i2pj2VNek8unXr8q8U3DAMDIIkHW8DKUXHf71KKF6hhR7AknE4AycDUXPDRJVlKk6q8MZqVknjzxYd5YlBGFNGuDlyvrBFrQAZAz6T3IJ4jWc/HNdMafK3f8A61WIGZ4HLgs/2h8pidx5bU76a1aNMhajCG+WQcwCCRHK5BIIuZWBMgWlK4j6GKVg+XRIb6W8TNuKX0aO3cHzPNvYoSoCqGUXBgGhiKhNsTjDSDjVzXTeBvud/L48eSx6uErUAM4Ij7db721Tvwb4r/ACstMM+4tQUF8sMrZhw5Fp+W2GmPmwcDQ5onPOnV9/KyrYSRJ3Wn/jesb2or0ab7bbqDPmKKbvI7Lc/OIbtk/TQS5wMeWykc0ghIKXhTa1KRXdk1HWWxgDkYPPbIM8D98qniSyQ0x+vHwKcbh2QHOv6j4Xmp0TpVKKtCxaoYnMNmTELMAT7YiNL4rEVnshpJnXayuY2kDt6rzvPCaO5ZZNxlkZfmSWB9UgiQGESD9V5FGCx72lrHdeStqgv1v9uuYKzWrtUrEJUdqdanCzVEDE+kkmMQY7niO2vRl7m95okHhqshrS3uvtp1yVl8O+Ct35ZqIGpvh0qU2QowZYttIDBoZvUpYZAtkXaXOMpFpFzFrhXik4wQrpsd31Db1Kbu9OpQmKhgKx9I+YBmUNAke85MRrLfXwzXFzA6dtL8le1tW0xCaN0ujuaTtRLLVDFhB4JyI7dhx7dudUUyx4JH9uHEdcUw4uaVnu+6QTeShWoFBp+or5bhgQcmTx9eZHGNCli2slvH9pT+IM4dNufX+KRsequlML5Pqp1CrEsLiYB+QMGBGPXHMCQVjS1bBAntC6x064e3qtv+Th6hDXG4AtpF9LzteLcheVHXoDbusBWYq7m4ogB9MFjJu5+gifuNT/AJDaNP8A5iY66/arxGONUCnMAbcuidvWLXzoFJtqEo+SY/rAPckrwMRwffntpRlZ5eXOBg+xH2+EofFOd11egptdyhED1KVGVuEk4+UTzx9taAa4iYPoVBtZgNyFF6udtUo1BUirTK2si+qTmAAs+sk4iTJEToY0yOKn2gHeELDdlSq77dJR21iKWC0biBaICgST3jjJJPfjWkRluRc25ddBMYOpiXMIY6GMl0xJFrxHuNNzZPej9MtY1dxSNWnQeytTDW1JNyiM8KRPMExxM6XcQ0mR3dDfrf4hekc41WNyO78FzSW6kbXsO7cDnmsYmFsF8liUve1kDKvoWrTEFkPLBy0CeAAx5A0ONNw7156+2iUyYtjv+TRlAAsASImCQSeJBMmL8F03/wCCrbGoGLrvhUBQDKstow2YGbzPIxONToAU23v+LdfCp+qMq4t+RkBoFxYme96HjNhq6FUTtqYVPzFvM3A8DIj/AOWmO0N+6vMMw4L7vA8bcP2VP6Opq1hSp00LMYV2mUPJaRwqrJMi0DJGJ1ENJbBKd7Zgrdo0WbvrPkRG/DhaVYt9s91X3apXpeXWZQUQC30qLRBJzcFjBMtIicapeS0GBy8euit7COY673mxLtyReDO4nhYXJIAUno+yWnUFSuj1aaf4gUkchlEOD/AugxznShrCYy93TqOf4Wj2T8ktec+okacoN4iZBmCZgL7sK6r/AIlJ62YZQ3lqy2yASBdN9r+2NDezb3ifETrqp1G1qksYBxDiJIcCLwdjeTsTyVNpdOr7l2MABcE9gYwO+Tx9zrRaWsELwf1HE1atcmqIItHCE32Xg5kJO5upshHoZCATzaSRj0+qDkjABkaH1QAYnxg/hIBxm4Tvb/i6l1Db0UpLVF48qmcAGCwgEWXYJgxEYzpfsKb3do+XGRxgDkFb/KqxlZACWL0da5Pmgs7FfLVXaBk3QCSWkEQJnjPbU+1Y21MH0VWZ5N4V68P7vYHZH8RtVLqSoqimckyUBYSA3a2eF0Z2gFpB8RO+l/NDRLZOqp3UdrRqbVyLnrAEiGA7Y7EYm6OWAIEEjVVB1VtUAwG8I3/3bZT/AOZbIMlUTbJc6rmCwGBccnsvc/TvrQ0QQtN6b0Gij2uGKgkhHhHDAFRcoyhAyRMR7mRrGxeNqtDmtt5fmf8AVfh6TTqfe/srv0jYuYsREUZNkm4/pIAgwJB5wQwkCYxcjqsbn34nj1fkn3ODR11xTnY+F9yQLqgUDvEnvyCTJlUaZ+gwNaLPpFR19B439gqDiWjaVdNpSKoqmJAAwIH8a9GxuVoCSJkqifFZ1J21Koalj+YQtNbmaoAgpiM8liP30ri2B5aCYF/M7L0H0J5pNqVWtkgsE8GkkuPsqp15atSnTobWmae3VVPmsIpgnNzuYUCDOe5741nMpOqESJG/D1Wnhn06LX1qrwH3gWJF7gN12/y6rPVej1H3B27U1aqztUaqgZvNLExYAPkiGIW6TycAB2sXUxYEk8N9491lOxdM0g9wBiABEQSIJIm/9RPhpcpHv95UopZtLRSq21DUDTVDJIX1XGwi5gpVRIPeJF9IyACL+iwK1c1CXPP4HDqfNMfC3hes34d6RS6tU8sFXDMVAVmvUMbQvpwV/UZ4Wbaulx/uyWBLtDuv05qxMpX/AOE0KdzscclnbAHcE/0/fSn8KiHZjfxKn2joiVSvEnSemVCzJX/NyYp+u4xjj3JGZ/46Uq0cPTb3HRy18gOaA4vNxKibLw6ULFXqoM2kEEAkEwMTwAI+vc41kvl0PIHiB1dOMAbYFdm6NRrN5foLsBUbHsWggZgm4gHOBx7xaXsaWtJ9eV9FIhpIc4THQVi21N2RUAC01AAhpMDETnt/Hvq2kajxkAXDASfqezqlmpCpkkNhYEwIjOICiBM5P2FFXD5XDNdSDrWUbbdPYU2tDM9MED1GTAAwQMgH1QPcDE6qqB5fc9dWU2wLLz1Lo9as4kEgwseyy3qJJyADOOddFOtIOp6sptcwCClm06MKdYAIF5i24wCGX7ktJ9shcnOralV7u443t+faFwNZTb3Rv110Xy9J8reUanpypLEgXFiTiZ4FwHtz76sJ7N7BtY8hCq/sJ8feFZt9XRELtwP2/vjWpUyNbmPXJVNlK/DbU23DPZbcIgAwzHDErEXwACfbB41ZgKue409lRiGgO5p9u/D21qKytRSGQ0zAj0tNyyOxuOPrrQyN4KiFjXU/Bf4WsaSSoFQMrsCFKmMXg2BiObgIIUzk6RqNLX3E+Ptfx6hel+mYxrMOaZfEgzBE31ManuxEWtpKhdXRRWrCmtNi9VnZlBMs7H0g96cWnAEsTJgAhas/OQCd9vj5/Gi2cI6mxksiIAg8YEkjnA5DiCTHhRVpBqZuSagqQylWVhFpU4IOeR76pdVeLERYddbeqfbTpvOZhkX5gg3I4EW53nwSav01kdKilCrPBQnOBPqEyVgfMO88Y03TrNdSM6joW5zHykXYd7cX2gJGaJsecibiREzY3tojqEVvMqLQpoym50poSgBwWAkkLkGeNcY4uqbwRtbTx9FN1Cj/AB8rg0uDhOa8zvaCbXG9jOhR0WnTqG1y/mCkUorTQPc7M0IRBMvewJ5EiOI0y4GTGkGOuHBJOoUmsYQ0SC0uA0DQTczcGImbRtqnnTOlt+XSqUDQqK1NWLBgIMDIIhQfmJbmRaBBBTqAF8c9538fVPsr5KOYOkBhs0ttE2Ea6QIiNddKz1vxEq16iUqZCq7LLYOGIBCwLfSB6T3BOJtDH8ITJPV+Swj/APIQ3utZsL7zAnczy8kU/EEUyqKWpllJn9LD/p3z3kxrn8dx7pNzPXW0K+p9ew1MgskxtoRynfjv3pK+bfZ1Ao3BIVKlQoFuksFIJJWTiQMH/KcArLYYWsgi8ddBeW+pYpmJq9qwRJ8fuU6q1qjMSCFpkhvKQ1FSQoWQL8Egcg/xAhepiWRlg29Eq1jpsbJ10HwhW3dNvI3dWlUSk1MJUZipDYYAGR5RT0lceq0zgAzoVTVBuD117q7swBebptsPg5V8umKm5sqCfMZfVdLGAFOAAsR3ktM4i00y6JA15lQDArh0D4b7PbqBUmu4a4O+P2gYjQcO1xl111rQ0JJ8Q/A9u3q1tnU8kghyogZB/SwyvIx9NQdTp0nGqR+R4LsOPdaViWw6DUmlVqoDTZmEA8lDBDCIEwcHtmIInrqzADlN4kfY+q49rmQOfQVo3i7kPch9BNylAQBCn+n5YC6TZXoVGZX67i23iNOuan2FXNmZpaP9m3xdWrwr1Xe+SvlVElHAy9zWkhbbWyQCfpHHbSL6ww1Y5CbjSLev4TWXtBBEdXlav0jftUlXsvUAkrgGf8pMjEe4/trYweJNZskdddbJeozKYTLTagkHinwtT3ppl2INMOByR67ZMBl9QKgjMcyDOqa1EVRBWhgPqD8ISWjWPb1HtPAhUap8JYqeYKrOwNykEJkAWgwLgC2S6vMCAAfUKWYc0wALwnsR9XGJkuGUkAaTHEg+GxHnZTfEPw4q7l1bzUDEEOxGTE2Fv6nz6jgTwAMa6+jUc6bLHr1A8BgJyjjx/Gsf6ou2+D4ABauLwRAtNoA/cZGR3GptouAN9dUoacrQej+HtrtZ8ikqT35P8nMfTVwaArA0DRNNSXVXfG1aitEGrBMwiH9ZJEgDkxzjSOPDDShxg7f4rKRIeCFWum9Hq0wKhT8yqDaAgYAED0tECFP0B+b7ax/4lRwaQJB8fXl/mqYFVomduoCcdaVtulJRcQubjk3GScxBOIAxz9dO49nZ0ms2Crw8ueTuqFsaJq7mkA1RXDWg8WQcSYzOZH0OTrNpgxkMXIuedvZWPguDr2n2+34WsbbprIFBYHicfz/x1tU8E6nAaRCga4O11z6l0VWBskE/Nnke2f8ApqVfBNcJYL+K4ytfvaKGd0iG2CZOYEn2kjnPvpRuSl3cqv1vK4VuomqTT2wFRiDPsvHzZGM8alDqoLaUcPBRL204LtVXPDvSqtIVau4X80lpIm60EwDk+rgG3GBz8xoxFIMORg0G9/ElRpOL+8euS8eNOpuAGptNjqQFEhsjBM8jDRyJHvpYllSsGztrzH5U3lzKeYdcU2qefvqahaFWmphrnhe/MckDnH+unXYSvWaGGw359dcqxiGtuBdW7pOxFGmExPc++tajSFKmGDZKkkkk7qbq1C+MoODkaEKO3T6J5pU//ov/AC1yAuQse8ddBbb7oslJhRYSCoJUEkg8THbk9/bWRi6JDjlGq9d9ExzeyFOq8d2YBN4Pz9uCrL0GuDdoyPafr/v+0Kgwwgg+PXX33WVGveC0jwn3Xw7J6lT8umXKqWYAfpUEk/aOPr7nBlQBIIHXX6V9d7WMDnWuBPidPW8ba7KNT2nl1ZamimotgNYMqqWYoahyIszkyAQcCNN03ucBSI4/H5nw5pKtTDAcU02GUmN7zceBG8kWkTJu/gvrVHb0KtB6qMTS80guiqC4ixGIM1QApIJ5aLQQSZ04YwxvxP61j3EWhYn1jC1MTiM7WnUCwPhPmdIGmU7rPPHnT9jSA/DsTWaWa31LlzySTBHHp9Jge+rqFR9UknQcOvC/ovOYmg7D1OzfIPXXyk3hsNFQgSoAk/03GAec8EdxE6tqf1i3+JOoNCm/SVWozr5cXRc0GVjMiPccj2jUa5NNgId4dfdVM7zoIXfdtuqDgrSerRhWYlStktABqRaqnBDMI9XeNK0aLK7TOulvn7eSakt0KuXhXrdfaV0NUU1RlUsqVEqKVIEFbDFxMkZMgqcxJG5cO+BN9d0S52uy2nablaiK6GVYSDrSBBEhdXbXULju9stRGRuGEf7+o1CpTbUaWuFiugkaLJafhhxXq7Ty/mpmpmMEP6WUzPy45PqOfphPw9Y1IGrdObQPvp/ita9uXKdD7FJaCV6bWmk7QTggwY5MR7f6x+9DmtdvB4Xnh49cFYx76cgacevdaB4c6N0/dIGbbhaw+ZSWn3mMDM608IylUbB/sNpPrHAqqqSTJ36hXLZbGnSW2kiovsojWkxjWCGiFVKkakhGhCNCEaEI0IRoQjQhZ513eNu9/Tp0IYUuTOMkX9xkQII1h4tzsVU7Nmg+fG4hMNb2V3a9bcVf6FIKqr7DW01oaAAl/FfK+3VxDqGEznXXNDrFCWv0JfN81TbPIEicgngjmP8AcAaz6v06m+qKgtBBiOCtFU5cqb60VUjQhQW6WnmGpLAlQsCIAE/T6/bVTqLC7MVIPcBAK67Tp9KkWNNFVm+YgZaJiT35OptaG6KO8pduOhl2ctUMM0gDHpxKk9+8REfXS9XCipMnVTZULRC9bDw7SprB9WZ4juDED651GlgaNN2cC/FDqjnCCU404oI0IRoQjQhGhC+MoPIB++hCh9R6XSrU2pugKsOwgj6g++ouYHCCuscWODm2IWHdb6M1CvWRibaQkNYWE/oBI4u4k4wdYpo9nUI4Xn4C+g4DHfycMHO1NiJjjmdz8AuPQ/D+86k1er5YDEGCZpoHkZAiDgFbeMz2021ucnKJ9hy064rMqY3+MGtc4tA0bEki8l0m4J/qdI0EhND4T3e66lbXovRpXCSqkqoVLcNaFa63n3PvruUudlywdCfwuvxdLD4cOp1A++YAnvSbXEzvp/qn+NvhIrvt22quaS+msA4DkTJYFvTcQSIiJAxk6ZDTThrbjf8APXovKYmu+vUNV+pWV+HdmU3lSg4a3NNgPSx9QiLlaDIBi0mARiZ0OfDcwE3690q4SIK/SXhPwrT2lMT+ZUIALMBgDsMcffXaVEMEnVTATbf9KoVlKVKasp+n1n+4B/bVhaCIK7lCofUPhaiuz7RgpeAb+AM3QAMk/XjVTqJyloNtuX65KBYJkK9dE6d5FFaczE/b9h2H01OkzI3KrFP1YhGhCj/g6fmebaPMttu+hgx/pqORubNuhdfJWbrRd7wJ9uddyiZhC8VNshMlRd/UMHiOeeNcyiZhC7DUkI0IRoQjQhGhCNCEaEI0IUPbdLooxdUAYmSe+edUsw9Nji8C6kXucIJUzVyijQhGhCNCEaEI0IRoQjQhGhCNCEaEI0IRoQjQhGhCNCFH3Wxp1P8AEQN9/oZEjvBznUS0HVTbUc0QCutKmqgKoAA4AEDUlEknVe9C4jQhIh4P2P4g7r8OnnkyWzk+8TE49tRLQuZRMp7qS6jQhGhCNCEaEI0IRoQjQhGhCNCEaE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004" name="AutoShape 12" descr="data:image/jpeg;base64,/9j/4AAQSkZJRgABAQAAAQABAAD/2wCEAAkGBxITEhUTEhMVFhMXGSIbGBgYGR0eHhogIR0eHh0hIBsiICgiIhslHh8gIjEiJSkrLy4uISIzODMtOCotLi8BCgoKDg0OGxAQGysmICUuLS8vLi8tLy8rKy8rLi8yLSsvLS0tLTAyLS8wLS8tLi0rLS8yMC8tKy8rLS0tLS8tL//AABEIAFcBNgMBEQACEQEDEQH/xAAcAAACAwEBAQEAAAAAAAAAAAAABQQGBwMCAQj/xAA8EAACAQMDAgQEBQIEBAcAAAABAhEDEiEABDEFQQYTIlEHMmFxFCNCgZFSsTNiofDB0eHxFSRDcoKSov/EABsBAAIDAQEBAAAAAAAAAAAAAAAEAgMFAQYH/8QAMxEAAQMCBAMHBAMBAQADAAAAAQACEQMhBBIxQVFh8BMicYGRobEFwdHhFDLxI0IGFjP/2gAMAwEAAhEDEQA/ANx0IRoQjQhGhC+MwAkmB9dCF4oV1cXIQR7jUGVG1G5mmQukEarpqa4jQhcxXS6y5bxysif451zMJhCU+JPFG22QHnN6mBKoIuIAknJAj76450KLnBuqrfV/intaaB6KNWGS+bAmJzgmTwIETieJr7YHTXnZczjZdOj/ABR2dWBVDUGKXgNBBXsQcEg9sZ7a6auW7gV0OBVq6V1rb7kE0KivHIHI+411lVj/AOpUoTDViFF3W/popYsDHYETzGqn1mM1Kk1jnaBddvuFcEr20UqraolqHsLTBXXVqijQhc1rKTaGBMTE/wC/bXA4HQoXTXUI0IRoQjQheXYAEkgAZJPbQTCFE2PVqFb/AAqqvPEHkSRI9xIIkex1AVGkwCrH0n0/7gjxHn8XU3U1WjQhGhCNCEaEI0IRoQjQhGhCNCEaEI0IRoQjQhGhCNCEaEI0IXxgYMGD76ChVXwRumur0XADK5bHGSQf/wBD/XWN9Hdka6gdWn9JnE3IfxVr1spZctzXCIXaYAnAkn6ADJJ4AHJ0EwhYV1QbmluPO8ncUqqsWqV2RgrM1sBX4tBuULxEcydJ1pazNuCPXqAqQDmSvxh12u4DF0Zqrh7xioj05sgXei28gEZIz21ZQdnF5kqD3EGdguJ8PCjRQsCS8gAEgEQhKkdwMY7zntpE499V8NsI11O/h15pg4YUxmJuVdPBXhnc7qWqXUNqzBrFlJIAtZVi3sPVE4+2mOzc+Gzbc7eSgwTdab0XoO32qkUKYWeT3P7/APDTVOk1misU3en8t+3pPH20VSQwkcCpNEuAVeqUES1FAALducZGPuZ1iVA0CyekqaOopRpOSRcO0E5IxgZInTlGuyjRJJvPrwS9Rhc9cuibp6lQs0iRwScxz6TgRPPefplfBVa1XEGXWGo+F2q1rWgBcusdYZg1NAAuQWk8Wk4/j34OpY36gQ0sYPPr5811mH4nySPpvV6iXFSC2ALi3e0DHfJkkTMjWbQxNVlXODrx3V9Sk0iF76949KUraaxuCRkg2gZkieciPvPsda7/AKhLAWiCU99O+ims7PV/pyN/DlrPh4qu0PHHUWEIC9olmWkWtAPLEcD6n66qZiq7gYvHJa1T6LgGEB0ibCXb8Lr71X4t7ikFT8MnmzDEswjn9ECCI7tyD+zdPFOcDIhZ2I+i0qTmkPLgTECJ0mZ0IieA56rQfCfiRN5tBuSPLAkOGOFI5yQMRB/fTFKrmaSbQsbF4Q0K3ZgzpFoJnlx2hZ38SvGRr0qlLbN+SAATB/NkwYj9AHY8/tpSpiBUeGNMD5W7gvpj8PROIewOfeAb5eZG54cNTyzLw/1A0jLVKqFEbymUgimYLRbaTDMYlStpYvmCNWuaDfdQoZ2sjVsguHEWnQcB6SI1Wp+C/EPUGai7pXZKrUwxqI9jKYS5Xm0Ek3dh8sTJiDHVGu315/JRisNhHUSWEAhpOrZmTYgXOw3EX2vpPiPqD7fbVa1On5jU1uCzHHJP0Akx3iNOvJAJC8yVinir4h7w1LpFCYAAkMLbouEmAxY4PMD6aqac470jrb7yqHOfPdC573xLv2o06r7sgsxiyqs22zlEOM8FoPIIMDUXh0WnqNY68NjM6xJUzbfFffpSaKS1AoJvhiVWDz/BMnsD7Tq9zSBr+j0VxlZztArr8JvGlTf0mWtBqILiRHBZgMD/ANvfMg9ipPGyDCvaToVoGpqSNCEaEI0IRoQjQhGhCNCEaEI0IRoQjQhKfFHXF2e3NdluUMoOYAuYCSYMKJk4OuEmLKLnQJWf9J8Vj8ZVr1VNG0kVUm62PSwJAEwwz21gGo+jjM5FnGCnmgVaWVv/AJ6/X+wnvin4hLtatFFpkh/m80PTIEwD6lwJmTB41tZ3uPcHjNki97Wf2Xfd+KNru9gayGaYZfNpkgMAGDFSCCDMR7NxI5Haj8rZK4HB4kFZZ4k6kj1HrlbGqw6hYh1bKNVFxiooYrcLgRPywbq69HOQAqu0yySlXR+lNW37XpK0kLTkAxJDBoyPrER98J16gpYctYbu6lMUWZ6gDtFOqdf/APNlzLIHEXZtF3NvJ5JIBGeCNdoYL/i2YvHttPCyrqYkmqSFqHhrxBvalIJvKJBLFfMBIbBIaQBEg9wQCM6i/GuHc5wT/k3+EzSpEiT5Lpvup+S11JSADmGkEGM29xzn/LH2z3Y11KoIke4TjaLXC8fC4N4krFHLOCuRgLxiQ3cHMCPrzGuV/qNcOjYx+79bLowzA5c238lCc2EOAclhjI9IyB27fWcUsr5xbXqOgulpUnqdh3NAE+lhcRMCQZE+n1RzyMCdX4gtL2Hj191wE3G650d8a1aoQg8uALgwMhWMZiIOcffOudpLjFhFhG3FSiGqfv6QZYJjBOT7DM9rYP8Ar++uuYHCBGvBQJ3VQ6j1DfPWelttqsAw1W8Hlog2sQGHqBBMwZgclhmHp0WzWdfgIkeenklnVqr3RTFhudEt3XSq1S6sbRMljwsjmDPERkxkkdp0vIeYm/8Av4Xr8H9VpNpMpvmRA49X9vRV7qBhWW4HvAaFaJ/kc6sp5gYGmnX2Wz3CQXASBIBtqD0fdKNySasNi3ErBEyBkiRPH86cbT7OmY14eU9c0v2zcRVa68N0Mb5ovMgGYgawZ3Vo6h4lFWmu2pizboALYjzCf1NgXExxxjUKvaZQ1th5TPEx1uk8LQp9o6tVu8ncWAJsBPn7hRKNEuSts+ksZ4hcx9yYA92IAyRpZjHOJy6hab61Om0Z9yB5k2/PgJSxujmnWtq0LPMUKgr3UrCzwrkG0gL9cYIOtFr3GKbtb/GqzKlHDvpnE0yCwAaQf/UkEbQIm4MWtqrf4H2m2Rh+bTXcKFrXYIYtlKSyYvlFYsMw5SBzoYABmm/RA9vskvqtZ7WuY1vc4AGAYgvJGsk2Bto68rb9aK8gqB8Q/BuwrJe9SltasYcmAYj9IIntwDqpzWtBiLqDmzdYX4g6f+FLU6dalWmIemZgDOG/mQe2utLnjvDTfrgq+60xx690i3O8LqoJyOf9Mj+/39tRDIJPXWisDYVm8MeN6+y2tWnQULVqsPzu8DsMc/X/AL67k4H9IJvCvfwRq16+8q1n3VWoFQB1YYJIBObzgOTBIzE4kjRkgiOfn1qutIJlbL1HfJRQu5gDgdyewH1Ou1arabS5ysYxzzDQonR23Lk1K1qow9NMZK8RJ9+Z1RhzXc4uqQAdBqR5qT8ggNTXTarRoQjQhGhCNCEaEI0IRoQjQhVz4i0i3Td0AAT5Zwfpn2OuOMBRf/UrCei1Y82j+c1C61hUWwhrbSGALBKkDgk/IJm2BnY6nEOaIy6fP619FdgSWvc0zf8AxdtlRq1txU2lKihrVPlsUKqAgXtEEBCkd8RIyILNB4cwOA19uXseila1FzXlvXj4Lp0LfW7uuGTyyfyxRAuMOyhVH9RKn5oN2COdUYqg0ssL/ibDr9TpPLagnQ/dQfEO1q7Oo/pBomoFxAOApEllYIWRmtMQSrmPQRqVCoatMO9Y689yu1KAY4grt0DqJTzlDsysLCVYKWQAj0sysFkZgqewGc6MTQa57Xu0Enh68v34KqlULQWjkEz2W48qm1Va7hqYAQILfmU3SyrdaRgSctEQYOqWGq4ZWENPhc+OwPqp91tzJVw8L9eUWbers329otUsrCCQSFIKggnJA76WfhzSHfM89Nb3TlKsHGIj9L5ut0BUYBSadwJWR3wQBwBJn78xrFq/2LQbfButACQlm639SlcJb0wfXkmDBME4nBAzx7TNjKIfDfjr1UHOi8ddWHNdDuUPklATTIZs4AFwiTMKxIcTzNv01FtB4a8nVsdfCgasuaRoVG6l1ioXQX5FK2VaACxJyeDg/sc9tNgZqYkafbggt7sjrXrlCsW33BDoigsxVZJBAJwxnni4SJzd76pLi2GiNPupG4JXPq+4FcGiWK0rR57ZDWzPlj/M3J+h022tk7/79ur8dFQ9mfu+qsG2dvICJQWnRCx8wEL7xHtn/c6sD3iicjYsbn5UsoBiVUa20NUNSqOyogJkDBtBknAImFPMRHPOs+g5xdPHrwsnadb+O4PaBKqy06Nz1lD1tpScLUAYJUYGe39OD7c8rM61adOwL9JXpqWIq1KIj/8AUtJFjEjxgTF4PGdNVnRa1GkCljViTBIcojKUOGgyfzbW4zbE6YqFoEnXzHl8W/KqwrKr2AM/rrJykgyO9vf+wLtueVTNiqhCwkPMCDHpMhiYEEEG2JHPfSVRxE363WiBmIMCL89DaPmYOy9BctfUIpxlQJuIMiRMEc88Z1CnULYyi89WXajXPaQGgyCOYmxM324BLKu4etVYmiL64JpgC0TcZYKB6wbXUIOTMS0LrUazMb3nhb065LKrYpuHphrHxlOh7xOszMGDPCABI4Jh0qnU3XUaT1AiAuChRSEISUFo5NzKQOZaRrjyLNECYHuk8xbQcXEuIkiTe43E2F5voJPNbPV8dbMeZDORScJUIU+kkkcHJEjkA9tNPxDGiSsOl9JxNSABciRO/wC4vHCDusO+JDNU3tdqNYVUrCZa3CgAhfVxBXEZ7DkjRSqtfMbb8Z6hZmIw9TDVMtUEddHwVM3uEWbrySAOAEHqGLcksxghvSBEcamMoloUW3AKgE67yCkn/h/oNfdPSprTLKDJUTMSL5aPSpxkmFn3may+Ji+mnNRm8BfoH4XeGKWyoVagZfzGJIBkUwv6Sx5I7nUqcklxspARuql4k+Iu3XqSM5Z9tTPCkEHBANvE3Zkni3jSZY6tWDj/AFBt6app8MowB4mfb0958vfWPjvTUsu32pf2Z6kDtyoU/Xg9tPSeuvulA4nZXPwz44Ffpy72tT8tjIsUzdBgEE/pJiScDM6qdiabQZIkWjnwUw1xEqsUvGm9qVajBvLpRaBYCFMZhgSC0zBJggDidZ2Lx7qf9SJ4ddfCtoUs8yrF0rrO22iXbmvfuanqcKS7QeBAniDpjDhtJpq1T3na/YeSg8ico02Vq6T1FNxSWqgIVuAeeY07SqtqtzN0USCDBUzVi4jQhGhCNCEaEJJ4w67R2e2arXV2pn0EKpM3Yz7D6nUX6Gy4SvzQ9aolc7jar+Uxu8qkWgBYaIButBE9ojEY1QSxw7OpvrwUjSc4FzL/AG8Rtf124Jr1sHdbUV6Fa5qCWOgY/wCGTcy2nNqsQTOCG49Ok6T3YetkfOV2hPVvL7plx7enLRDhqB8/PoF86f0MVdtTqrQqUnqOqFrX8tg2FCkz/kgclnaJW0BupUybExfc32SDmTYW/aSeLenVqTAuhCwsVAb0LEE+moABBg+nPynJjU6L6bm/8z9lJtNw1Gys/g7ZGsE2ZKUQ5DsKlxqBlmyQQoWQzRaBIOZwTTiaxptgC58B15oZSzPjZazsfCGzpqC1MMwH6s/f/v31nBliXmeSeFNuwSPrHQKRJG0qFELK70w35RZZ9WCIYAZj/L9CIPxoY3ILj4UXYYEyDCW7Hc1yrLURmrpktdBYAwFA+bkg+8wOBnPxApOcC1xg2vqExS7QCHi/HYpdujV3NS2lReXiBBAtzaWLYBMgSWAJgAEnT+GwbgOJH34ctwVRXrf+Rv15HY+SWvdQenTWlWWoqFrXEXXeksGyChyoIEQo5M6bxNNpaXOgTAPlf081ThmvJDGgwN9vxbqyhb3qlemDUNOmfUCSJlTOIMcTH8aqZRpvb2d1oMpT5X08NNrEKy+H+u+ZAaoLmWbyf03RicKwdWgYPfiDpCvhDTeCB3T5n28lYWOLJO2p669FZfC21NVmMsNsr3rn5mEZYn1dgf7zOo0MOHvl22v44dW0VToyiFYfE3Ulo0GZj2wAQGJ/y/XvwdaeIcMuTjZQYQ3vO2WV7ljuMo1TBUuHMG0YYwGKkxB454AE6oY9tAgOaPESdlp4THUajXU3tykgjQbm+0yBYXPqk3jDbVNu9S7ahKVWqzpUKOMOJChiAkBc2r3PJt1qFhJkk+PLYJinjWsaGtDTIiJmDo53nA2jhupfT0eivl3MsOKlpwytHpPuDEmfqdZteq9xvb8jr4XoKVKkBDYIjjNjqOYJE+M+C9P2yB/vtnS4TBJnVIetdSqBjSBZabReCMNaZUz9OdaWEYMh3lYP1bEOFZguA2TMWNxvvoNNN76Q9h1CFK3kJDEIC9tzL5ZICmA1hJJIIIW0yDGmjmv1KymOpvyuAvYWEwAZ3mTbWDbzVj8GdCbcGkafml/NtuP+CbQGtDAELUChiQxzKxqssLnWG/71Tor06ALnvnuwLiRcgiL2iI9fCf4l6O613s2tSS7vVcIzi52YgAgW2hBkifUKnIXVbw4k6z+yetN7p7C1qQpR3YIEeMNBMa3ngRBaYmZXbjcMhO0qrCyKkOsGbbRMji0kz/bGqC1wpSJF9OuoTOak+u3R0N8bA/qd7ggwqj1moommLSLpBAOPeM60KBcQCZFt15H6zSoNxB7MiZvHxeb9bKFtbQpYsLiStkHiJmeOYEe+mIELFfJ0U2p1qtSHlUqz2BXT5iVK1JvVVIhVIOVgywLTxA65uhgEApn0rd719qaSiomzZz5tRQwQkAG1mIskDgAg5zONU1Ia0uP+nZWUqRc4NYPwOaRdUplWKMCrAxawII9pByPtqTZJkpmu1jGta3rmvvS9i1RptlQc4x9jrpc0GHGOuaRqOIFloNe+nt6LekISUpgGYiDUYrcSsk+0Zng6zv43aZqpm8m/oB8Kw1XMa2nt0ZT/AKfvpo+QhtE3Bpi02nk9zIGBzxIkaw6lLLUz1L8uP65rSpvaQAzh5X/ZTzwz0qivleYw9BLAvVPpBEyowApaeIyYJkaYpOfiqoY493hsP9sPFRe0UgSNeK0jZVqTL+UyMo/oIIH8ca9OwsiGRHJImd1I1NcRoQuG93SUqbVKhhEBLH6DXCQBJQqB4g+KtGip8mnfKg02YlVMiZZSAwX2ImYPEZgXnNljrf0VRqiJCrW5+MO7QsHoUFAIhgxhxIEi4gkHGQODOO0C918sSPFdDiVo3hnxDQ6jth5gpB6gIegXVzExlcGCM5HfVoM6qTHBwlZ54u+Dro7VulvaGMmixwOflJ/seNQe2dRK7JBkf4qTuq1TbtfXoLRcob/UhknELTUfltg4aW+3ddzA5pY0z9ufUc9l1tZzXAjXY6HrxSjqmzFQMdtURwVF6CDx6hbiRnkCOO+hlV1Pu1PVNMwrHsmkZduN/LioPTOpEA7esx8mpAOeCPlJ7wD21J9Ge/T1+fsljLCrb8Ndtt6e5f8AFgotEXozEKon5WJMTJEjtxqvFZnU+7o7W17etuKjSy5wXeR2nrRazsvEtCuz09rXpu6SCoIyRnHMjke06z356IBggcx7ck/2jXGAVFq7epUYmIger0EE5E4wCIPfgH21nljqjnG35VswknVN6hl2U3fLcVOQeGzEvBY4IBKjtpajSJMK4uyCXaJdtKu1U+cKqpVAVnFX/wBY332q4UlHBAS4ZMziDPocI4hmU2jbjzHCyy60PfMz19uiku62+5/GvW8vzPNbzEYelTdByoJGB2zE9znVNXE0qjCXOjjx66lalKgWNAAB8ePVpP6SnxVUYqtP1HMnBg9sCOZH3ONTwYbd4gDxv1+1oVsIadINElxjQfe95gRt6L14G6Q9V3qCkzogHqUd8YmQJI+h7Y1LHVgxoYDc7LOkHXrxW0bRa/lKoCU8ZukmfaAY/ce/7aRpZ2tiAq3f2slHiyhAFSra5i3mB/B/Xkn2wuNU1m1RUBkweCtpNz906KDsvwsT5yogPrmooc04BZSOTMFVtjJxruDpF1UdoN5uLW1hTyVScrWE8LGxNgfWNVSviEyndbhkqMadaaiBACrKrNT9Wf6qbRz2ONbxN83GPnqE2GubTbRvLQZsO7LQRtvcGYIMcLxen7l2ZlL3lRlgSZxHJ7jGkcTTDe8bz16Fb2BxAqsDAMuURpHqLwRY6nXaYXfe75UUsSIXmO/H/OdVUqBeYjX26hXVsTTpNL3Gw1681T+sdW85hAIUdjrUoYfshzXjfqf1b+Y5rWiGj5+P0uWyreTVDWK4IIh+JZSs9jKk3DPIHOrf7NIKVpu/j12lvEH0vH2WieD7ASHanSdVSqajKhuAYMERiTbUEIwxd6nW0ws0MFMb3/craxBxju6GS08jq4RwB3tMxY6G8zxpvKdWpUKwC0FfKwtUAsltRcgOCpYZPpI5ERRVe10un/J164rU+n0alEMpOaTAJM2GYtsAY0INxsR4zUOq7dhuGDuWqL+sNeDxmfuwHPtxqYJDDoRv115qDmUnV2HvNMQ21pvtFrnjuNCVXXpC4moSJ5MAmMTAMer2zGnGjQLyGNpVGOzOGuu2vL3UDU0mpfTOm1a7W0kLEZYxhRxJPYaqq1mUm5nn9qynSdUMBX3p3S6VHb1BSrik/wCuowh2gB1KGQIFRQvaAxbPGlKb87u0qG+zRc/6mnllMdmy/EmwmbRfrgk3/gu3270wzO9QsGlTaqqwR0YkL6Ta12C30+XLX/WoYaMvjr6ftZ73tF3H8eql9R3+4pLVLqhpyvqGQbvUr5NxuE4PIOYOqG4elMgy4ceo81wVHHugWS7w71cVKnk1QA1ZlAqD9JDYx7EG2J9s9tNOZIgbT7/fdQcyCSOSs/T91UQVGYenbReBmwswUT7m76gYH0nKqYE1Gl3qd7fr7hM0qzgcvoPFTtw9epWPn0vWPnt9VoYcgA23evJaSGjiINBp0sLTLd+fh1onyHPEz0YGnn99DC0PwdvtrtqMAOt5l2aDaY4PHHvA/bVmAx9FgyvPeJ1i2pj2VNek8unXr8q8U3DAMDIIkHW8DKUXHf71KKF6hhR7AknE4AycDUXPDRJVlKk6q8MZqVknjzxYd5YlBGFNGuDlyvrBFrQAZAz6T3IJ4jWc/HNdMafK3f8A61WIGZ4HLgs/2h8pidx5bU76a1aNMhajCG+WQcwCCRHK5BIIuZWBMgWlK4j6GKVg+XRIb6W8TNuKX0aO3cHzPNvYoSoCqGUXBgGhiKhNsTjDSDjVzXTeBvud/L48eSx6uErUAM4Ij7db721Tvwb4r/ACstMM+4tQUF8sMrZhw5Fp+W2GmPmwcDQ5onPOnV9/KyrYSRJ3Wn/jesb2or0ab7bbqDPmKKbvI7Lc/OIbtk/TQS5wMeWykc0ghIKXhTa1KRXdk1HWWxgDkYPPbIM8D98qniSyQ0x+vHwKcbh2QHOv6j4Xmp0TpVKKtCxaoYnMNmTELMAT7YiNL4rEVnshpJnXayuY2kDt6rzvPCaO5ZZNxlkZfmSWB9UgiQGESD9V5FGCx72lrHdeStqgv1v9uuYKzWrtUrEJUdqdanCzVEDE+kkmMQY7niO2vRl7m95okHhqshrS3uvtp1yVl8O+Ct35ZqIGpvh0qU2QowZYttIDBoZvUpYZAtkXaXOMpFpFzFrhXik4wQrpsd31Db1Kbu9OpQmKhgKx9I+YBmUNAke85MRrLfXwzXFzA6dtL8le1tW0xCaN0ujuaTtRLLVDFhB4JyI7dhx7dudUUyx4JH9uHEdcUw4uaVnu+6QTeShWoFBp+or5bhgQcmTx9eZHGNCli2slvH9pT+IM4dNufX+KRsequlML5Pqp1CrEsLiYB+QMGBGPXHMCQVjS1bBAntC6x064e3qtv+Th6hDXG4AtpF9LzteLcheVHXoDbusBWYq7m4ogB9MFjJu5+gifuNT/AJDaNP8A5iY66/arxGONUCnMAbcuidvWLXzoFJtqEo+SY/rAPckrwMRwffntpRlZ5eXOBg+xH2+EofFOd11egptdyhED1KVGVuEk4+UTzx9taAa4iYPoVBtZgNyFF6udtUo1BUirTK2si+qTmAAs+sk4iTJEToY0yOKn2gHeELDdlSq77dJR21iKWC0biBaICgST3jjJJPfjWkRluRc25ddBMYOpiXMIY6GMl0xJFrxHuNNzZPej9MtY1dxSNWnQeytTDW1JNyiM8KRPMExxM6XcQ0mR3dDfrf4hekc41WNyO78FzSW6kbXsO7cDnmsYmFsF8liUve1kDKvoWrTEFkPLBy0CeAAx5A0ONNw7156+2iUyYtjv+TRlAAsASImCQSeJBMmL8F03/wCCrbGoGLrvhUBQDKstow2YGbzPIxONToAU23v+LdfCp+qMq4t+RkBoFxYme96HjNhq6FUTtqYVPzFvM3A8DIj/AOWmO0N+6vMMw4L7vA8bcP2VP6Opq1hSp00LMYV2mUPJaRwqrJMi0DJGJ1ENJbBKd7Zgrdo0WbvrPkRG/DhaVYt9s91X3apXpeXWZQUQC30qLRBJzcFjBMtIicapeS0GBy8euit7COY673mxLtyReDO4nhYXJIAUno+yWnUFSuj1aaf4gUkchlEOD/AugxznShrCYy93TqOf4Wj2T8ktec+okacoN4iZBmCZgL7sK6r/AIlJ62YZQ3lqy2yASBdN9r+2NDezb3ifETrqp1G1qksYBxDiJIcCLwdjeTsTyVNpdOr7l2MABcE9gYwO+Tx9zrRaWsELwf1HE1atcmqIItHCE32Xg5kJO5upshHoZCATzaSRj0+qDkjABkaH1QAYnxg/hIBxm4Tvb/i6l1Db0UpLVF48qmcAGCwgEWXYJgxEYzpfsKb3do+XGRxgDkFb/KqxlZACWL0da5Pmgs7FfLVXaBk3QCSWkEQJnjPbU+1Y21MH0VWZ5N4V68P7vYHZH8RtVLqSoqimckyUBYSA3a2eF0Z2gFpB8RO+l/NDRLZOqp3UdrRqbVyLnrAEiGA7Y7EYm6OWAIEEjVVB1VtUAwG8I3/3bZT/AOZbIMlUTbJc6rmCwGBccnsvc/TvrQ0QQtN6b0Gij2uGKgkhHhHDAFRcoyhAyRMR7mRrGxeNqtDmtt5fmf8AVfh6TTqfe/srv0jYuYsREUZNkm4/pIAgwJB5wQwkCYxcjqsbn34nj1fkn3ODR11xTnY+F9yQLqgUDvEnvyCTJlUaZ+gwNaLPpFR19B439gqDiWjaVdNpSKoqmJAAwIH8a9GxuVoCSJkqifFZ1J21Koalj+YQtNbmaoAgpiM8liP30ri2B5aCYF/M7L0H0J5pNqVWtkgsE8GkkuPsqp15atSnTobWmae3VVPmsIpgnNzuYUCDOe5741nMpOqESJG/D1Wnhn06LX1qrwH3gWJF7gN12/y6rPVej1H3B27U1aqztUaqgZvNLExYAPkiGIW6TycAB2sXUxYEk8N9491lOxdM0g9wBiABEQSIJIm/9RPhpcpHv95UopZtLRSq21DUDTVDJIX1XGwi5gpVRIPeJF9IyACL+iwK1c1CXPP4HDqfNMfC3hes34d6RS6tU8sFXDMVAVmvUMbQvpwV/UZ4Wbaulx/uyWBLtDuv05qxMpX/AOE0KdzscclnbAHcE/0/fSn8KiHZjfxKn2joiVSvEnSemVCzJX/NyYp+u4xjj3JGZ/46Uq0cPTb3HRy18gOaA4vNxKibLw6ULFXqoM2kEEAkEwMTwAI+vc41kvl0PIHiB1dOMAbYFdm6NRrN5foLsBUbHsWggZgm4gHOBx7xaXsaWtJ9eV9FIhpIc4THQVi21N2RUAC01AAhpMDETnt/Hvq2kajxkAXDASfqezqlmpCpkkNhYEwIjOICiBM5P2FFXD5XDNdSDrWUbbdPYU2tDM9MED1GTAAwQMgH1QPcDE6qqB5fc9dWU2wLLz1Lo9as4kEgwseyy3qJJyADOOddFOtIOp6sptcwCClm06MKdYAIF5i24wCGX7ktJ9shcnOralV7u443t+faFwNZTb3Rv110Xy9J8reUanpypLEgXFiTiZ4FwHtz76sJ7N7BtY8hCq/sJ8feFZt9XRELtwP2/vjWpUyNbmPXJVNlK/DbU23DPZbcIgAwzHDErEXwACfbB41ZgKue409lRiGgO5p9u/D21qKytRSGQ0zAj0tNyyOxuOPrrQyN4KiFjXU/Bf4WsaSSoFQMrsCFKmMXg2BiObgIIUzk6RqNLX3E+Ptfx6hel+mYxrMOaZfEgzBE31ManuxEWtpKhdXRRWrCmtNi9VnZlBMs7H0g96cWnAEsTJgAhas/OQCd9vj5/Gi2cI6mxksiIAg8YEkjnA5DiCTHhRVpBqZuSagqQylWVhFpU4IOeR76pdVeLERYddbeqfbTpvOZhkX5gg3I4EW53nwSav01kdKilCrPBQnOBPqEyVgfMO88Y03TrNdSM6joW5zHykXYd7cX2gJGaJsecibiREzY3tojqEVvMqLQpoym50poSgBwWAkkLkGeNcY4uqbwRtbTx9FN1Cj/AB8rg0uDhOa8zvaCbXG9jOhR0WnTqG1y/mCkUorTQPc7M0IRBMvewJ5EiOI0y4GTGkGOuHBJOoUmsYQ0SC0uA0DQTczcGImbRtqnnTOlt+XSqUDQqK1NWLBgIMDIIhQfmJbmRaBBBTqAF8c9538fVPsr5KOYOkBhs0ttE2Ea6QIiNddKz1vxEq16iUqZCq7LLYOGIBCwLfSB6T3BOJtDH8ITJPV+Swj/APIQ3utZsL7zAnczy8kU/EEUyqKWpllJn9LD/p3z3kxrn8dx7pNzPXW0K+p9ew1MgskxtoRynfjv3pK+bfZ1Ao3BIVKlQoFuksFIJJWTiQMH/KcArLYYWsgi8ddBeW+pYpmJq9qwRJ8fuU6q1qjMSCFpkhvKQ1FSQoWQL8Egcg/xAhepiWRlg29Eq1jpsbJ10HwhW3dNvI3dWlUSk1MJUZipDYYAGR5RT0lceq0zgAzoVTVBuD117q7swBebptsPg5V8umKm5sqCfMZfVdLGAFOAAsR3ktM4i00y6JA15lQDArh0D4b7PbqBUmu4a4O+P2gYjQcO1xl111rQ0JJ8Q/A9u3q1tnU8kghyogZB/SwyvIx9NQdTp0nGqR+R4LsOPdaViWw6DUmlVqoDTZmEA8lDBDCIEwcHtmIInrqzADlN4kfY+q49rmQOfQVo3i7kPch9BNylAQBCn+n5YC6TZXoVGZX67i23iNOuan2FXNmZpaP9m3xdWrwr1Xe+SvlVElHAy9zWkhbbWyQCfpHHbSL6ww1Y5CbjSLev4TWXtBBEdXlav0jftUlXsvUAkrgGf8pMjEe4/trYweJNZskdddbJeozKYTLTagkHinwtT3ppl2INMOByR67ZMBl9QKgjMcyDOqa1EVRBWhgPqD8ISWjWPb1HtPAhUap8JYqeYKrOwNykEJkAWgwLgC2S6vMCAAfUKWYc0wALwnsR9XGJkuGUkAaTHEg+GxHnZTfEPw4q7l1bzUDEEOxGTE2Fv6nz6jgTwAMa6+jUc6bLHr1A8BgJyjjx/Gsf6ou2+D4ABauLwRAtNoA/cZGR3GptouAN9dUoacrQej+HtrtZ8ikqT35P8nMfTVwaArA0DRNNSXVXfG1aitEGrBMwiH9ZJEgDkxzjSOPDDShxg7f4rKRIeCFWum9Hq0wKhT8yqDaAgYAED0tECFP0B+b7ax/4lRwaQJB8fXl/mqYFVomduoCcdaVtulJRcQubjk3GScxBOIAxz9dO49nZ0ms2Crw8ueTuqFsaJq7mkA1RXDWg8WQcSYzOZH0OTrNpgxkMXIuedvZWPguDr2n2+34WsbbprIFBYHicfz/x1tU8E6nAaRCga4O11z6l0VWBskE/Nnke2f8ApqVfBNcJYL+K4ytfvaKGd0iG2CZOYEn2kjnPvpRuSl3cqv1vK4VuomqTT2wFRiDPsvHzZGM8alDqoLaUcPBRL204LtVXPDvSqtIVau4X80lpIm60EwDk+rgG3GBz8xoxFIMORg0G9/ElRpOL+8euS8eNOpuAGptNjqQFEhsjBM8jDRyJHvpYllSsGztrzH5U3lzKeYdcU2qefvqahaFWmphrnhe/MckDnH+unXYSvWaGGw359dcqxiGtuBdW7pOxFGmExPc++tajSFKmGDZKkkkk7qbq1C+MoODkaEKO3T6J5pU//ov/AC1yAuQse8ddBbb7oslJhRYSCoJUEkg8THbk9/bWRi6JDjlGq9d9ExzeyFOq8d2YBN4Pz9uCrL0GuDdoyPafr/v+0Kgwwgg+PXX33WVGveC0jwn3Xw7J6lT8umXKqWYAfpUEk/aOPr7nBlQBIIHXX6V9d7WMDnWuBPidPW8ba7KNT2nl1ZamimotgNYMqqWYoahyIszkyAQcCNN03ucBSI4/H5nw5pKtTDAcU02GUmN7zceBG8kWkTJu/gvrVHb0KtB6qMTS80guiqC4ixGIM1QApIJ5aLQQSZ04YwxvxP61j3EWhYn1jC1MTiM7WnUCwPhPmdIGmU7rPPHnT9jSA/DsTWaWa31LlzySTBHHp9Jge+rqFR9UknQcOvC/ovOYmg7D1OzfIPXXyk3hsNFQgSoAk/03GAec8EdxE6tqf1i3+JOoNCm/SVWozr5cXRc0GVjMiPccj2jUa5NNgId4dfdVM7zoIXfdtuqDgrSerRhWYlStktABqRaqnBDMI9XeNK0aLK7TOulvn7eSakt0KuXhXrdfaV0NUU1RlUsqVEqKVIEFbDFxMkZMgqcxJG5cO+BN9d0S52uy2nablaiK6GVYSDrSBBEhdXbXULju9stRGRuGEf7+o1CpTbUaWuFiugkaLJafhhxXq7Ty/mpmpmMEP6WUzPy45PqOfphPw9Y1IGrdObQPvp/ita9uXKdD7FJaCV6bWmk7QTggwY5MR7f6x+9DmtdvB4Xnh49cFYx76cgacevdaB4c6N0/dIGbbhaw+ZSWn3mMDM608IylUbB/sNpPrHAqqqSTJ36hXLZbGnSW2kiovsojWkxjWCGiFVKkakhGhCNCEaEI0IRoQjQhZ513eNu9/Tp0IYUuTOMkX9xkQII1h4tzsVU7Nmg+fG4hMNb2V3a9bcVf6FIKqr7DW01oaAAl/FfK+3VxDqGEznXXNDrFCWv0JfN81TbPIEicgngjmP8AcAaz6v06m+qKgtBBiOCtFU5cqb60VUjQhQW6WnmGpLAlQsCIAE/T6/bVTqLC7MVIPcBAK67Tp9KkWNNFVm+YgZaJiT35OptaG6KO8pduOhl2ctUMM0gDHpxKk9+8REfXS9XCipMnVTZULRC9bDw7SprB9WZ4juDED651GlgaNN2cC/FDqjnCCU404oI0IRoQjQhGhC+MoPIB++hCh9R6XSrU2pugKsOwgj6g++ouYHCCuscWODm2IWHdb6M1CvWRibaQkNYWE/oBI4u4k4wdYpo9nUI4Xn4C+g4DHfycMHO1NiJjjmdz8AuPQ/D+86k1er5YDEGCZpoHkZAiDgFbeMz2021ucnKJ9hy064rMqY3+MGtc4tA0bEki8l0m4J/qdI0EhND4T3e66lbXovRpXCSqkqoVLcNaFa63n3PvruUudlywdCfwuvxdLD4cOp1A++YAnvSbXEzvp/qn+NvhIrvt22quaS+msA4DkTJYFvTcQSIiJAxk6ZDTThrbjf8APXovKYmu+vUNV+pWV+HdmU3lSg4a3NNgPSx9QiLlaDIBi0mARiZ0OfDcwE3690q4SIK/SXhPwrT2lMT+ZUIALMBgDsMcffXaVEMEnVTATbf9KoVlKVKasp+n1n+4B/bVhaCIK7lCofUPhaiuz7RgpeAb+AM3QAMk/XjVTqJyloNtuX65KBYJkK9dE6d5FFaczE/b9h2H01OkzI3KrFP1YhGhCj/g6fmebaPMttu+hgx/pqORubNuhdfJWbrRd7wJ9uddyiZhC8VNshMlRd/UMHiOeeNcyiZhC7DUkI0IRoQjQhGhCNCEaEI0IUPbdLooxdUAYmSe+edUsw9Nji8C6kXucIJUzVyijQhGhCNCEaEI0IRoQjQhGhCNCEaEI0IRoQjQhGhCNCFH3Wxp1P8AEQN9/oZEjvBznUS0HVTbUc0QCutKmqgKoAA4AEDUlEknVe9C4jQhIh4P2P4g7r8OnnkyWzk+8TE49tRLQuZRMp7qS6jQhGhCNCEaEI0IRoQjQhGhCNCEaE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006" name="AutoShape 14" descr="data:image/jpeg;base64,/9j/4AAQSkZJRgABAQAAAQABAAD/2wCEAAkGBxITEhUTEhMVFhMXGSIbGBgYGR0eHhogIR0eHh0hIBsiICgiIhslHh8gIjEiJSkrLy4uISIzODMtOCotLi8BCgoKDg0OGxAQGysmICUuLS8vLi8tLy8rKy8rLi8yLSsvLS0tLTAyLS8wLS8tLi0rLS8yMC8tKy8rLS0tLS8tL//AABEIAFcBNgMBEQACEQEDEQH/xAAcAAACAwEBAQEAAAAAAAAAAAAABQQGBwMCAQj/xAA8EAACAQMDAgQEBQIEBAcAAAABAhEDEiEABDEFQQYTIlEHMmFxFCNCgZFSsTNiofDB0eHxFSRDcoKSov/EABsBAAIDAQEBAAAAAAAAAAAAAAAEAgMFAQYH/8QAMxEAAQMCBAMHBAMBAQADAAAAAQACEQMhBBIxQVFh8BMicYGRobEFwdHhFDLxI0IGFjP/2gAMAwEAAhEDEQA/ANx0IRoQjQhGhC+MwAkmB9dCF4oV1cXIQR7jUGVG1G5mmQukEarpqa4jQhcxXS6y5bxysif451zMJhCU+JPFG22QHnN6mBKoIuIAknJAj76450KLnBuqrfV/intaaB6KNWGS+bAmJzgmTwIETieJr7YHTXnZczjZdOj/ABR2dWBVDUGKXgNBBXsQcEg9sZ7a6auW7gV0OBVq6V1rb7kE0KivHIHI+411lVj/AOpUoTDViFF3W/popYsDHYETzGqn1mM1Kk1jnaBddvuFcEr20UqraolqHsLTBXXVqijQhc1rKTaGBMTE/wC/bXA4HQoXTXUI0IRoQjQheXYAEkgAZJPbQTCFE2PVqFb/AAqqvPEHkSRI9xIIkex1AVGkwCrH0n0/7gjxHn8XU3U1WjQhGhCNCEaEI0IRoQjQhGhCNCEaEI0IRoQjQhGhCNCEaEI0IXxgYMGD76ChVXwRumur0XADK5bHGSQf/wBD/XWN9Hdka6gdWn9JnE3IfxVr1spZctzXCIXaYAnAkn6ADJJ4AHJ0EwhYV1QbmluPO8ncUqqsWqV2RgrM1sBX4tBuULxEcydJ1pazNuCPXqAqQDmSvxh12u4DF0Zqrh7xioj05sgXei28gEZIz21ZQdnF5kqD3EGdguJ8PCjRQsCS8gAEgEQhKkdwMY7zntpE499V8NsI11O/h15pg4YUxmJuVdPBXhnc7qWqXUNqzBrFlJIAtZVi3sPVE4+2mOzc+Gzbc7eSgwTdab0XoO32qkUKYWeT3P7/APDTVOk1misU3en8t+3pPH20VSQwkcCpNEuAVeqUES1FAALducZGPuZ1iVA0CyekqaOopRpOSRcO0E5IxgZInTlGuyjRJJvPrwS9Rhc9cuibp6lQs0iRwScxz6TgRPPefplfBVa1XEGXWGo+F2q1rWgBcusdYZg1NAAuQWk8Wk4/j34OpY36gQ0sYPPr5811mH4nySPpvV6iXFSC2ALi3e0DHfJkkTMjWbQxNVlXODrx3V9Sk0iF76949KUraaxuCRkg2gZkieciPvPsda7/AKhLAWiCU99O+ims7PV/pyN/DlrPh4qu0PHHUWEIC9olmWkWtAPLEcD6n66qZiq7gYvHJa1T6LgGEB0ibCXb8Lr71X4t7ikFT8MnmzDEswjn9ECCI7tyD+zdPFOcDIhZ2I+i0qTmkPLgTECJ0mZ0IieA56rQfCfiRN5tBuSPLAkOGOFI5yQMRB/fTFKrmaSbQsbF4Q0K3ZgzpFoJnlx2hZ38SvGRr0qlLbN+SAATB/NkwYj9AHY8/tpSpiBUeGNMD5W7gvpj8PROIewOfeAb5eZG54cNTyzLw/1A0jLVKqFEbymUgimYLRbaTDMYlStpYvmCNWuaDfdQoZ2sjVsguHEWnQcB6SI1Wp+C/EPUGai7pXZKrUwxqI9jKYS5Xm0Ek3dh8sTJiDHVGu315/JRisNhHUSWEAhpOrZmTYgXOw3EX2vpPiPqD7fbVa1On5jU1uCzHHJP0Akx3iNOvJAJC8yVinir4h7w1LpFCYAAkMLbouEmAxY4PMD6aqac470jrb7yqHOfPdC573xLv2o06r7sgsxiyqs22zlEOM8FoPIIMDUXh0WnqNY68NjM6xJUzbfFffpSaKS1AoJvhiVWDz/BMnsD7Tq9zSBr+j0VxlZztArr8JvGlTf0mWtBqILiRHBZgMD/ANvfMg9ipPGyDCvaToVoGpqSNCEaEI0IRoQjQhGhCNCEaEI0IRoQjQhKfFHXF2e3NdluUMoOYAuYCSYMKJk4OuEmLKLnQJWf9J8Vj8ZVr1VNG0kVUm62PSwJAEwwz21gGo+jjM5FnGCnmgVaWVv/AJ6/X+wnvin4hLtatFFpkh/m80PTIEwD6lwJmTB41tZ3uPcHjNki97Wf2Xfd+KNru9gayGaYZfNpkgMAGDFSCCDMR7NxI5Haj8rZK4HB4kFZZ4k6kj1HrlbGqw6hYh1bKNVFxiooYrcLgRPywbq69HOQAqu0yySlXR+lNW37XpK0kLTkAxJDBoyPrER98J16gpYctYbu6lMUWZ6gDtFOqdf/APNlzLIHEXZtF3NvJ5JIBGeCNdoYL/i2YvHttPCyrqYkmqSFqHhrxBvalIJvKJBLFfMBIbBIaQBEg9wQCM6i/GuHc5wT/k3+EzSpEiT5Lpvup+S11JSADmGkEGM29xzn/LH2z3Y11KoIke4TjaLXC8fC4N4krFHLOCuRgLxiQ3cHMCPrzGuV/qNcOjYx+79bLowzA5c238lCc2EOAclhjI9IyB27fWcUsr5xbXqOgulpUnqdh3NAE+lhcRMCQZE+n1RzyMCdX4gtL2Hj191wE3G650d8a1aoQg8uALgwMhWMZiIOcffOudpLjFhFhG3FSiGqfv6QZYJjBOT7DM9rYP8Ar++uuYHCBGvBQJ3VQ6j1DfPWelttqsAw1W8Hlog2sQGHqBBMwZgclhmHp0WzWdfgIkeenklnVqr3RTFhudEt3XSq1S6sbRMljwsjmDPERkxkkdp0vIeYm/8Av4Xr8H9VpNpMpvmRA49X9vRV7qBhWW4HvAaFaJ/kc6sp5gYGmnX2Wz3CQXASBIBtqD0fdKNySasNi3ErBEyBkiRPH86cbT7OmY14eU9c0v2zcRVa68N0Mb5ovMgGYgawZ3Vo6h4lFWmu2pizboALYjzCf1NgXExxxjUKvaZQ1th5TPEx1uk8LQp9o6tVu8ncWAJsBPn7hRKNEuSts+ksZ4hcx9yYA92IAyRpZjHOJy6hab61Om0Z9yB5k2/PgJSxujmnWtq0LPMUKgr3UrCzwrkG0gL9cYIOtFr3GKbtb/GqzKlHDvpnE0yCwAaQf/UkEbQIm4MWtqrf4H2m2Rh+bTXcKFrXYIYtlKSyYvlFYsMw5SBzoYABmm/RA9vskvqtZ7WuY1vc4AGAYgvJGsk2Bto68rb9aK8gqB8Q/BuwrJe9SltasYcmAYj9IIntwDqpzWtBiLqDmzdYX4g6f+FLU6dalWmIemZgDOG/mQe2utLnjvDTfrgq+60xx690i3O8LqoJyOf9Mj+/39tRDIJPXWisDYVm8MeN6+y2tWnQULVqsPzu8DsMc/X/AL67k4H9IJvCvfwRq16+8q1n3VWoFQB1YYJIBObzgOTBIzE4kjRkgiOfn1qutIJlbL1HfJRQu5gDgdyewH1Ou1arabS5ysYxzzDQonR23Lk1K1qow9NMZK8RJ9+Z1RhzXc4uqQAdBqR5qT8ggNTXTarRoQjQhGhCNCEaEI0IRoQjQhVz4i0i3Td0AAT5Zwfpn2OuOMBRf/UrCei1Y82j+c1C61hUWwhrbSGALBKkDgk/IJm2BnY6nEOaIy6fP619FdgSWvc0zf8AxdtlRq1txU2lKihrVPlsUKqAgXtEEBCkd8RIyILNB4cwOA19uXseila1FzXlvXj4Lp0LfW7uuGTyyfyxRAuMOyhVH9RKn5oN2COdUYqg0ssL/ibDr9TpPLagnQ/dQfEO1q7Oo/pBomoFxAOApEllYIWRmtMQSrmPQRqVCoatMO9Y689yu1KAY4grt0DqJTzlDsysLCVYKWQAj0sysFkZgqewGc6MTQa57Xu0Enh68v34KqlULQWjkEz2W48qm1Va7hqYAQILfmU3SyrdaRgSctEQYOqWGq4ZWENPhc+OwPqp91tzJVw8L9eUWbers329otUsrCCQSFIKggnJA76WfhzSHfM89Nb3TlKsHGIj9L5ut0BUYBSadwJWR3wQBwBJn78xrFq/2LQbfButACQlm639SlcJb0wfXkmDBME4nBAzx7TNjKIfDfjr1UHOi8ddWHNdDuUPklATTIZs4AFwiTMKxIcTzNv01FtB4a8nVsdfCgasuaRoVG6l1ioXQX5FK2VaACxJyeDg/sc9tNgZqYkafbggt7sjrXrlCsW33BDoigsxVZJBAJwxnni4SJzd76pLi2GiNPupG4JXPq+4FcGiWK0rR57ZDWzPlj/M3J+h022tk7/79ur8dFQ9mfu+qsG2dvICJQWnRCx8wEL7xHtn/c6sD3iicjYsbn5UsoBiVUa20NUNSqOyogJkDBtBknAImFPMRHPOs+g5xdPHrwsnadb+O4PaBKqy06Nz1lD1tpScLUAYJUYGe39OD7c8rM61adOwL9JXpqWIq1KIj/8AUtJFjEjxgTF4PGdNVnRa1GkCljViTBIcojKUOGgyfzbW4zbE6YqFoEnXzHl8W/KqwrKr2AM/rrJykgyO9vf+wLtueVTNiqhCwkPMCDHpMhiYEEEG2JHPfSVRxE363WiBmIMCL89DaPmYOy9BctfUIpxlQJuIMiRMEc88Z1CnULYyi89WXajXPaQGgyCOYmxM324BLKu4etVYmiL64JpgC0TcZYKB6wbXUIOTMS0LrUazMb3nhb065LKrYpuHphrHxlOh7xOszMGDPCABI4Jh0qnU3XUaT1AiAuChRSEISUFo5NzKQOZaRrjyLNECYHuk8xbQcXEuIkiTe43E2F5voJPNbPV8dbMeZDORScJUIU+kkkcHJEjkA9tNPxDGiSsOl9JxNSABciRO/wC4vHCDusO+JDNU3tdqNYVUrCZa3CgAhfVxBXEZ7DkjRSqtfMbb8Z6hZmIw9TDVMtUEddHwVM3uEWbrySAOAEHqGLcksxghvSBEcamMoloUW3AKgE67yCkn/h/oNfdPSprTLKDJUTMSL5aPSpxkmFn3may+Ji+mnNRm8BfoH4XeGKWyoVagZfzGJIBkUwv6Sx5I7nUqcklxspARuql4k+Iu3XqSM5Z9tTPCkEHBANvE3Zkni3jSZY6tWDj/AFBt6app8MowB4mfb0958vfWPjvTUsu32pf2Z6kDtyoU/Xg9tPSeuvulA4nZXPwz44Ffpy72tT8tjIsUzdBgEE/pJiScDM6qdiabQZIkWjnwUw1xEqsUvGm9qVajBvLpRaBYCFMZhgSC0zBJggDidZ2Lx7qf9SJ4ddfCtoUs8yrF0rrO22iXbmvfuanqcKS7QeBAniDpjDhtJpq1T3na/YeSg8ico02Vq6T1FNxSWqgIVuAeeY07SqtqtzN0USCDBUzVi4jQhGhCNCEaEJJ4w67R2e2arXV2pn0EKpM3Yz7D6nUX6Gy4SvzQ9aolc7jar+Uxu8qkWgBYaIButBE9ojEY1QSxw7OpvrwUjSc4FzL/AG8Rtf124Jr1sHdbUV6Fa5qCWOgY/wCGTcy2nNqsQTOCG49Ok6T3YetkfOV2hPVvL7plx7enLRDhqB8/PoF86f0MVdtTqrQqUnqOqFrX8tg2FCkz/kgclnaJW0BupUybExfc32SDmTYW/aSeLenVqTAuhCwsVAb0LEE+moABBg+nPynJjU6L6bm/8z9lJtNw1Gys/g7ZGsE2ZKUQ5DsKlxqBlmyQQoWQzRaBIOZwTTiaxptgC58B15oZSzPjZazsfCGzpqC1MMwH6s/f/v31nBliXmeSeFNuwSPrHQKRJG0qFELK70w35RZZ9WCIYAZj/L9CIPxoY3ILj4UXYYEyDCW7Hc1yrLURmrpktdBYAwFA+bkg+8wOBnPxApOcC1xg2vqExS7QCHi/HYpdujV3NS2lReXiBBAtzaWLYBMgSWAJgAEnT+GwbgOJH34ctwVRXrf+Rv15HY+SWvdQenTWlWWoqFrXEXXeksGyChyoIEQo5M6bxNNpaXOgTAPlf081ThmvJDGgwN9vxbqyhb3qlemDUNOmfUCSJlTOIMcTH8aqZRpvb2d1oMpT5X08NNrEKy+H+u+ZAaoLmWbyf03RicKwdWgYPfiDpCvhDTeCB3T5n28lYWOLJO2p669FZfC21NVmMsNsr3rn5mEZYn1dgf7zOo0MOHvl22v44dW0VToyiFYfE3Ulo0GZj2wAQGJ/y/XvwdaeIcMuTjZQYQ3vO2WV7ljuMo1TBUuHMG0YYwGKkxB454AE6oY9tAgOaPESdlp4THUajXU3tykgjQbm+0yBYXPqk3jDbVNu9S7ahKVWqzpUKOMOJChiAkBc2r3PJt1qFhJkk+PLYJinjWsaGtDTIiJmDo53nA2jhupfT0eivl3MsOKlpwytHpPuDEmfqdZteq9xvb8jr4XoKVKkBDYIjjNjqOYJE+M+C9P2yB/vtnS4TBJnVIetdSqBjSBZabReCMNaZUz9OdaWEYMh3lYP1bEOFZguA2TMWNxvvoNNN76Q9h1CFK3kJDEIC9tzL5ZICmA1hJJIIIW0yDGmjmv1KymOpvyuAvYWEwAZ3mTbWDbzVj8GdCbcGkafml/NtuP+CbQGtDAELUChiQxzKxqssLnWG/71Tor06ALnvnuwLiRcgiL2iI9fCf4l6O613s2tSS7vVcIzi52YgAgW2hBkifUKnIXVbw4k6z+yetN7p7C1qQpR3YIEeMNBMa3ngRBaYmZXbjcMhO0qrCyKkOsGbbRMji0kz/bGqC1wpSJF9OuoTOak+u3R0N8bA/qd7ggwqj1moommLSLpBAOPeM60KBcQCZFt15H6zSoNxB7MiZvHxeb9bKFtbQpYsLiStkHiJmeOYEe+mIELFfJ0U2p1qtSHlUqz2BXT5iVK1JvVVIhVIOVgywLTxA65uhgEApn0rd719qaSiomzZz5tRQwQkAG1mIskDgAg5zONU1Ia0uP+nZWUqRc4NYPwOaRdUplWKMCrAxawII9pByPtqTZJkpmu1jGta3rmvvS9i1RptlQc4x9jrpc0GHGOuaRqOIFloNe+nt6LekISUpgGYiDUYrcSsk+0Zng6zv43aZqpm8m/oB8Kw1XMa2nt0ZT/AKfvpo+QhtE3Bpi02nk9zIGBzxIkaw6lLLUz1L8uP65rSpvaQAzh5X/ZTzwz0qivleYw9BLAvVPpBEyowApaeIyYJkaYpOfiqoY493hsP9sPFRe0UgSNeK0jZVqTL+UyMo/oIIH8ca9OwsiGRHJImd1I1NcRoQuG93SUqbVKhhEBLH6DXCQBJQqB4g+KtGip8mnfKg02YlVMiZZSAwX2ImYPEZgXnNljrf0VRqiJCrW5+MO7QsHoUFAIhgxhxIEi4gkHGQODOO0C918sSPFdDiVo3hnxDQ6jth5gpB6gIegXVzExlcGCM5HfVoM6qTHBwlZ54u+Dro7VulvaGMmixwOflJ/seNQe2dRK7JBkf4qTuq1TbtfXoLRcob/UhknELTUfltg4aW+3ddzA5pY0z9ufUc9l1tZzXAjXY6HrxSjqmzFQMdtURwVF6CDx6hbiRnkCOO+hlV1Pu1PVNMwrHsmkZduN/LioPTOpEA7esx8mpAOeCPlJ7wD21J9Ge/T1+fsljLCrb8Ndtt6e5f8AFgotEXozEKon5WJMTJEjtxqvFZnU+7o7W17etuKjSy5wXeR2nrRazsvEtCuz09rXpu6SCoIyRnHMjke06z356IBggcx7ck/2jXGAVFq7epUYmIger0EE5E4wCIPfgH21nljqjnG35VswknVN6hl2U3fLcVOQeGzEvBY4IBKjtpajSJMK4uyCXaJdtKu1U+cKqpVAVnFX/wBY332q4UlHBAS4ZMziDPocI4hmU2jbjzHCyy60PfMz19uiku62+5/GvW8vzPNbzEYelTdByoJGB2zE9znVNXE0qjCXOjjx66lalKgWNAAB8ePVpP6SnxVUYqtP1HMnBg9sCOZH3ONTwYbd4gDxv1+1oVsIadINElxjQfe95gRt6L14G6Q9V3qCkzogHqUd8YmQJI+h7Y1LHVgxoYDc7LOkHXrxW0bRa/lKoCU8ZukmfaAY/ce/7aRpZ2tiAq3f2slHiyhAFSra5i3mB/B/Xkn2wuNU1m1RUBkweCtpNz906KDsvwsT5yogPrmooc04BZSOTMFVtjJxruDpF1UdoN5uLW1hTyVScrWE8LGxNgfWNVSviEyndbhkqMadaaiBACrKrNT9Wf6qbRz2ONbxN83GPnqE2GubTbRvLQZsO7LQRtvcGYIMcLxen7l2ZlL3lRlgSZxHJ7jGkcTTDe8bz16Fb2BxAqsDAMuURpHqLwRY6nXaYXfe75UUsSIXmO/H/OdVUqBeYjX26hXVsTTpNL3Gw1681T+sdW85hAIUdjrUoYfshzXjfqf1b+Y5rWiGj5+P0uWyreTVDWK4IIh+JZSs9jKk3DPIHOrf7NIKVpu/j12lvEH0vH2WieD7ASHanSdVSqajKhuAYMERiTbUEIwxd6nW0ws0MFMb3/craxBxju6GS08jq4RwB3tMxY6G8zxpvKdWpUKwC0FfKwtUAsltRcgOCpYZPpI5ERRVe10un/J164rU+n0alEMpOaTAJM2GYtsAY0INxsR4zUOq7dhuGDuWqL+sNeDxmfuwHPtxqYJDDoRv115qDmUnV2HvNMQ21pvtFrnjuNCVXXpC4moSJ5MAmMTAMer2zGnGjQLyGNpVGOzOGuu2vL3UDU0mpfTOm1a7W0kLEZYxhRxJPYaqq1mUm5nn9qynSdUMBX3p3S6VHb1BSrik/wCuowh2gB1KGQIFRQvaAxbPGlKb87u0qG+zRc/6mnllMdmy/EmwmbRfrgk3/gu3270wzO9QsGlTaqqwR0YkL6Ta12C30+XLX/WoYaMvjr6ftZ73tF3H8eql9R3+4pLVLqhpyvqGQbvUr5NxuE4PIOYOqG4elMgy4ceo81wVHHugWS7w71cVKnk1QA1ZlAqD9JDYx7EG2J9s9tNOZIgbT7/fdQcyCSOSs/T91UQVGYenbReBmwswUT7m76gYH0nKqYE1Gl3qd7fr7hM0qzgcvoPFTtw9epWPn0vWPnt9VoYcgA23evJaSGjiINBp0sLTLd+fh1onyHPEz0YGnn99DC0PwdvtrtqMAOt5l2aDaY4PHHvA/bVmAx9FgyvPeJ1i2pj2VNek8unXr8q8U3DAMDIIkHW8DKUXHf71KKF6hhR7AknE4AycDUXPDRJVlKk6q8MZqVknjzxYd5YlBGFNGuDlyvrBFrQAZAz6T3IJ4jWc/HNdMafK3f8A61WIGZ4HLgs/2h8pidx5bU76a1aNMhajCG+WQcwCCRHK5BIIuZWBMgWlK4j6GKVg+XRIb6W8TNuKX0aO3cHzPNvYoSoCqGUXBgGhiKhNsTjDSDjVzXTeBvud/L48eSx6uErUAM4Ij7db721Tvwb4r/ACstMM+4tQUF8sMrZhw5Fp+W2GmPmwcDQ5onPOnV9/KyrYSRJ3Wn/jesb2or0ab7bbqDPmKKbvI7Lc/OIbtk/TQS5wMeWykc0ghIKXhTa1KRXdk1HWWxgDkYPPbIM8D98qniSyQ0x+vHwKcbh2QHOv6j4Xmp0TpVKKtCxaoYnMNmTELMAT7YiNL4rEVnshpJnXayuY2kDt6rzvPCaO5ZZNxlkZfmSWB9UgiQGESD9V5FGCx72lrHdeStqgv1v9uuYKzWrtUrEJUdqdanCzVEDE+kkmMQY7niO2vRl7m95okHhqshrS3uvtp1yVl8O+Ct35ZqIGpvh0qU2QowZYttIDBoZvUpYZAtkXaXOMpFpFzFrhXik4wQrpsd31Db1Kbu9OpQmKhgKx9I+YBmUNAke85MRrLfXwzXFzA6dtL8le1tW0xCaN0ujuaTtRLLVDFhB4JyI7dhx7dudUUyx4JH9uHEdcUw4uaVnu+6QTeShWoFBp+or5bhgQcmTx9eZHGNCli2slvH9pT+IM4dNufX+KRsequlML5Pqp1CrEsLiYB+QMGBGPXHMCQVjS1bBAntC6x064e3qtv+Th6hDXG4AtpF9LzteLcheVHXoDbusBWYq7m4ogB9MFjJu5+gifuNT/AJDaNP8A5iY66/arxGONUCnMAbcuidvWLXzoFJtqEo+SY/rAPckrwMRwffntpRlZ5eXOBg+xH2+EofFOd11egptdyhED1KVGVuEk4+UTzx9taAa4iYPoVBtZgNyFF6udtUo1BUirTK2si+qTmAAs+sk4iTJEToY0yOKn2gHeELDdlSq77dJR21iKWC0biBaICgST3jjJJPfjWkRluRc25ddBMYOpiXMIY6GMl0xJFrxHuNNzZPej9MtY1dxSNWnQeytTDW1JNyiM8KRPMExxM6XcQ0mR3dDfrf4hekc41WNyO78FzSW6kbXsO7cDnmsYmFsF8liUve1kDKvoWrTEFkPLBy0CeAAx5A0ONNw7156+2iUyYtjv+TRlAAsASImCQSeJBMmL8F03/wCCrbGoGLrvhUBQDKstow2YGbzPIxONToAU23v+LdfCp+qMq4t+RkBoFxYme96HjNhq6FUTtqYVPzFvM3A8DIj/AOWmO0N+6vMMw4L7vA8bcP2VP6Opq1hSp00LMYV2mUPJaRwqrJMi0DJGJ1ENJbBKd7Zgrdo0WbvrPkRG/DhaVYt9s91X3apXpeXWZQUQC30qLRBJzcFjBMtIicapeS0GBy8euit7COY673mxLtyReDO4nhYXJIAUno+yWnUFSuj1aaf4gUkchlEOD/AugxznShrCYy93TqOf4Wj2T8ktec+okacoN4iZBmCZgL7sK6r/AIlJ62YZQ3lqy2yASBdN9r+2NDezb3ifETrqp1G1qksYBxDiJIcCLwdjeTsTyVNpdOr7l2MABcE9gYwO+Tx9zrRaWsELwf1HE1atcmqIItHCE32Xg5kJO5upshHoZCATzaSRj0+qDkjABkaH1QAYnxg/hIBxm4Tvb/i6l1Db0UpLVF48qmcAGCwgEWXYJgxEYzpfsKb3do+XGRxgDkFb/KqxlZACWL0da5Pmgs7FfLVXaBk3QCSWkEQJnjPbU+1Y21MH0VWZ5N4V68P7vYHZH8RtVLqSoqimckyUBYSA3a2eF0Z2gFpB8RO+l/NDRLZOqp3UdrRqbVyLnrAEiGA7Y7EYm6OWAIEEjVVB1VtUAwG8I3/3bZT/AOZbIMlUTbJc6rmCwGBccnsvc/TvrQ0QQtN6b0Gij2uGKgkhHhHDAFRcoyhAyRMR7mRrGxeNqtDmtt5fmf8AVfh6TTqfe/srv0jYuYsREUZNkm4/pIAgwJB5wQwkCYxcjqsbn34nj1fkn3ODR11xTnY+F9yQLqgUDvEnvyCTJlUaZ+gwNaLPpFR19B439gqDiWjaVdNpSKoqmJAAwIH8a9GxuVoCSJkqifFZ1J21Koalj+YQtNbmaoAgpiM8liP30ri2B5aCYF/M7L0H0J5pNqVWtkgsE8GkkuPsqp15atSnTobWmae3VVPmsIpgnNzuYUCDOe5741nMpOqESJG/D1Wnhn06LX1qrwH3gWJF7gN12/y6rPVej1H3B27U1aqztUaqgZvNLExYAPkiGIW6TycAB2sXUxYEk8N9491lOxdM0g9wBiABEQSIJIm/9RPhpcpHv95UopZtLRSq21DUDTVDJIX1XGwi5gpVRIPeJF9IyACL+iwK1c1CXPP4HDqfNMfC3hes34d6RS6tU8sFXDMVAVmvUMbQvpwV/UZ4Wbaulx/uyWBLtDuv05qxMpX/AOE0KdzscclnbAHcE/0/fSn8KiHZjfxKn2joiVSvEnSemVCzJX/NyYp+u4xjj3JGZ/46Uq0cPTb3HRy18gOaA4vNxKibLw6ULFXqoM2kEEAkEwMTwAI+vc41kvl0PIHiB1dOMAbYFdm6NRrN5foLsBUbHsWggZgm4gHOBx7xaXsaWtJ9eV9FIhpIc4THQVi21N2RUAC01AAhpMDETnt/Hvq2kajxkAXDASfqezqlmpCpkkNhYEwIjOICiBM5P2FFXD5XDNdSDrWUbbdPYU2tDM9MED1GTAAwQMgH1QPcDE6qqB5fc9dWU2wLLz1Lo9as4kEgwseyy3qJJyADOOddFOtIOp6sptcwCClm06MKdYAIF5i24wCGX7ktJ9shcnOralV7u443t+faFwNZTb3Rv110Xy9J8reUanpypLEgXFiTiZ4FwHtz76sJ7N7BtY8hCq/sJ8feFZt9XRELtwP2/vjWpUyNbmPXJVNlK/DbU23DPZbcIgAwzHDErEXwACfbB41ZgKue409lRiGgO5p9u/D21qKytRSGQ0zAj0tNyyOxuOPrrQyN4KiFjXU/Bf4WsaSSoFQMrsCFKmMXg2BiObgIIUzk6RqNLX3E+Ptfx6hel+mYxrMOaZfEgzBE31ManuxEWtpKhdXRRWrCmtNi9VnZlBMs7H0g96cWnAEsTJgAhas/OQCd9vj5/Gi2cI6mxksiIAg8YEkjnA5DiCTHhRVpBqZuSagqQylWVhFpU4IOeR76pdVeLERYddbeqfbTpvOZhkX5gg3I4EW53nwSav01kdKilCrPBQnOBPqEyVgfMO88Y03TrNdSM6joW5zHykXYd7cX2gJGaJsecibiREzY3tojqEVvMqLQpoym50poSgBwWAkkLkGeNcY4uqbwRtbTx9FN1Cj/AB8rg0uDhOa8zvaCbXG9jOhR0WnTqG1y/mCkUorTQPc7M0IRBMvewJ5EiOI0y4GTGkGOuHBJOoUmsYQ0SC0uA0DQTczcGImbRtqnnTOlt+XSqUDQqK1NWLBgIMDIIhQfmJbmRaBBBTqAF8c9538fVPsr5KOYOkBhs0ttE2Ea6QIiNddKz1vxEq16iUqZCq7LLYOGIBCwLfSB6T3BOJtDH8ITJPV+Swj/APIQ3utZsL7zAnczy8kU/EEUyqKWpllJn9LD/p3z3kxrn8dx7pNzPXW0K+p9ew1MgskxtoRynfjv3pK+bfZ1Ao3BIVKlQoFuksFIJJWTiQMH/KcArLYYWsgi8ddBeW+pYpmJq9qwRJ8fuU6q1qjMSCFpkhvKQ1FSQoWQL8Egcg/xAhepiWRlg29Eq1jpsbJ10HwhW3dNvI3dWlUSk1MJUZipDYYAGR5RT0lceq0zgAzoVTVBuD117q7swBebptsPg5V8umKm5sqCfMZfVdLGAFOAAsR3ktM4i00y6JA15lQDArh0D4b7PbqBUmu4a4O+P2gYjQcO1xl111rQ0JJ8Q/A9u3q1tnU8kghyogZB/SwyvIx9NQdTp0nGqR+R4LsOPdaViWw6DUmlVqoDTZmEA8lDBDCIEwcHtmIInrqzADlN4kfY+q49rmQOfQVo3i7kPch9BNylAQBCn+n5YC6TZXoVGZX67i23iNOuan2FXNmZpaP9m3xdWrwr1Xe+SvlVElHAy9zWkhbbWyQCfpHHbSL6ww1Y5CbjSLev4TWXtBBEdXlav0jftUlXsvUAkrgGf8pMjEe4/trYweJNZskdddbJeozKYTLTagkHinwtT3ppl2INMOByR67ZMBl9QKgjMcyDOqa1EVRBWhgPqD8ISWjWPb1HtPAhUap8JYqeYKrOwNykEJkAWgwLgC2S6vMCAAfUKWYc0wALwnsR9XGJkuGUkAaTHEg+GxHnZTfEPw4q7l1bzUDEEOxGTE2Fv6nz6jgTwAMa6+jUc6bLHr1A8BgJyjjx/Gsf6ou2+D4ABauLwRAtNoA/cZGR3GptouAN9dUoacrQej+HtrtZ8ikqT35P8nMfTVwaArA0DRNNSXVXfG1aitEGrBMwiH9ZJEgDkxzjSOPDDShxg7f4rKRIeCFWum9Hq0wKhT8yqDaAgYAED0tECFP0B+b7ax/4lRwaQJB8fXl/mqYFVomduoCcdaVtulJRcQubjk3GScxBOIAxz9dO49nZ0ms2Crw8ueTuqFsaJq7mkA1RXDWg8WQcSYzOZH0OTrNpgxkMXIuedvZWPguDr2n2+34WsbbprIFBYHicfz/x1tU8E6nAaRCga4O11z6l0VWBskE/Nnke2f8ApqVfBNcJYL+K4ytfvaKGd0iG2CZOYEn2kjnPvpRuSl3cqv1vK4VuomqTT2wFRiDPsvHzZGM8alDqoLaUcPBRL204LtVXPDvSqtIVau4X80lpIm60EwDk+rgG3GBz8xoxFIMORg0G9/ElRpOL+8euS8eNOpuAGptNjqQFEhsjBM8jDRyJHvpYllSsGztrzH5U3lzKeYdcU2qefvqahaFWmphrnhe/MckDnH+unXYSvWaGGw359dcqxiGtuBdW7pOxFGmExPc++tajSFKmGDZKkkkk7qbq1C+MoODkaEKO3T6J5pU//ov/AC1yAuQse8ddBbb7oslJhRYSCoJUEkg8THbk9/bWRi6JDjlGq9d9ExzeyFOq8d2YBN4Pz9uCrL0GuDdoyPafr/v+0Kgwwgg+PXX33WVGveC0jwn3Xw7J6lT8umXKqWYAfpUEk/aOPr7nBlQBIIHXX6V9d7WMDnWuBPidPW8ba7KNT2nl1ZamimotgNYMqqWYoahyIszkyAQcCNN03ucBSI4/H5nw5pKtTDAcU02GUmN7zceBG8kWkTJu/gvrVHb0KtB6qMTS80guiqC4ixGIM1QApIJ5aLQQSZ04YwxvxP61j3EWhYn1jC1MTiM7WnUCwPhPmdIGmU7rPPHnT9jSA/DsTWaWa31LlzySTBHHp9Jge+rqFR9UknQcOvC/ovOYmg7D1OzfIPXXyk3hsNFQgSoAk/03GAec8EdxE6tqf1i3+JOoNCm/SVWozr5cXRc0GVjMiPccj2jUa5NNgId4dfdVM7zoIXfdtuqDgrSerRhWYlStktABqRaqnBDMI9XeNK0aLK7TOulvn7eSakt0KuXhXrdfaV0NUU1RlUsqVEqKVIEFbDFxMkZMgqcxJG5cO+BN9d0S52uy2nablaiK6GVYSDrSBBEhdXbXULju9stRGRuGEf7+o1CpTbUaWuFiugkaLJafhhxXq7Ty/mpmpmMEP6WUzPy45PqOfphPw9Y1IGrdObQPvp/ita9uXKdD7FJaCV6bWmk7QTggwY5MR7f6x+9DmtdvB4Xnh49cFYx76cgacevdaB4c6N0/dIGbbhaw+ZSWn3mMDM608IylUbB/sNpPrHAqqqSTJ36hXLZbGnSW2kiovsojWkxjWCGiFVKkakhGhCNCEaEI0IRoQjQhZ513eNu9/Tp0IYUuTOMkX9xkQII1h4tzsVU7Nmg+fG4hMNb2V3a9bcVf6FIKqr7DW01oaAAl/FfK+3VxDqGEznXXNDrFCWv0JfN81TbPIEicgngjmP8AcAaz6v06m+qKgtBBiOCtFU5cqb60VUjQhQW6WnmGpLAlQsCIAE/T6/bVTqLC7MVIPcBAK67Tp9KkWNNFVm+YgZaJiT35OptaG6KO8pduOhl2ctUMM0gDHpxKk9+8REfXS9XCipMnVTZULRC9bDw7SprB9WZ4juDED651GlgaNN2cC/FDqjnCCU404oI0IRoQjQhGhC+MoPIB++hCh9R6XSrU2pugKsOwgj6g++ouYHCCuscWODm2IWHdb6M1CvWRibaQkNYWE/oBI4u4k4wdYpo9nUI4Xn4C+g4DHfycMHO1NiJjjmdz8AuPQ/D+86k1er5YDEGCZpoHkZAiDgFbeMz2021ucnKJ9hy064rMqY3+MGtc4tA0bEki8l0m4J/qdI0EhND4T3e66lbXovRpXCSqkqoVLcNaFa63n3PvruUudlywdCfwuvxdLD4cOp1A++YAnvSbXEzvp/qn+NvhIrvt22quaS+msA4DkTJYFvTcQSIiJAxk6ZDTThrbjf8APXovKYmu+vUNV+pWV+HdmU3lSg4a3NNgPSx9QiLlaDIBi0mARiZ0OfDcwE3690q4SIK/SXhPwrT2lMT+ZUIALMBgDsMcffXaVEMEnVTATbf9KoVlKVKasp+n1n+4B/bVhaCIK7lCofUPhaiuz7RgpeAb+AM3QAMk/XjVTqJyloNtuX65KBYJkK9dE6d5FFaczE/b9h2H01OkzI3KrFP1YhGhCj/g6fmebaPMttu+hgx/pqORubNuhdfJWbrRd7wJ9uddyiZhC8VNshMlRd/UMHiOeeNcyiZhC7DUkI0IRoQjQhGhCNCEaEI0IUPbdLooxdUAYmSe+edUsw9Nji8C6kXucIJUzVyijQhGhCNCEaEI0IRoQjQhGhCNCEaEI0IRoQjQhGhCNCFH3Wxp1P8AEQN9/oZEjvBznUS0HVTbUc0QCutKmqgKoAA4AEDUlEknVe9C4jQhIh4P2P4g7r8OnnkyWzk+8TE49tRLQuZRMp7qS6jQhGhCNCEaEI0IRoQjQhGhCNCEaE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5008" name="Picture 16" descr="http://gifportal.ru/data/smiles/ornament-1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714752"/>
            <a:ext cx="792961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5. Чим відрізняється народна казка від літературної? 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000240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6. Що таке акровірш? 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714620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8. Як називають людину, яка пише оповідання? 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000504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14. Які твори починаються словами: «Жив собі ...» </a:t>
            </a:r>
            <a:endParaRPr lang="ru-RU" sz="4000" b="1" dirty="0"/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285720" y="5357826"/>
            <a:ext cx="78491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18. </a:t>
            </a:r>
            <a:r>
              <a:rPr lang="uk-UA" sz="4000" b="1" dirty="0" smtClean="0">
                <a:ea typeface="Times New Roman" pitchFamily="18" charset="0"/>
              </a:rPr>
              <a:t>Український поет, відомий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lang="uk-UA" sz="4000" b="1" dirty="0" smtClean="0">
                <a:ea typeface="Times New Roman" pitchFamily="18" charset="0"/>
              </a:rPr>
              <a:t>світові як Кобзар.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704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WordArt 2"/>
          <p:cNvSpPr>
            <a:spLocks noChangeArrowheads="1" noChangeShapeType="1" noTextEdit="1"/>
          </p:cNvSpPr>
          <p:nvPr/>
        </p:nvSpPr>
        <p:spPr bwMode="auto">
          <a:xfrm>
            <a:off x="1142976" y="642918"/>
            <a:ext cx="7072362" cy="2428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chemeClr val="bg1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Загальні</a:t>
            </a:r>
            <a:endParaRPr lang="ru-RU" sz="3600" kern="10" spc="0" dirty="0" smtClean="0">
              <a:ln w="19050">
                <a:solidFill>
                  <a:srgbClr val="C00000"/>
                </a:solidFill>
                <a:round/>
                <a:headEnd/>
                <a:tailEnd/>
              </a:ln>
              <a:solidFill>
                <a:schemeClr val="bg1">
                  <a:lumMod val="5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 rtl="0"/>
            <a:r>
              <a:rPr lang="ru-RU" sz="3600" kern="10" spc="0" dirty="0" err="1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chemeClr val="bg1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знання</a:t>
            </a:r>
            <a:endParaRPr lang="ru-RU" sz="3600" kern="10" spc="0" dirty="0">
              <a:ln w="19050">
                <a:solidFill>
                  <a:srgbClr val="C00000"/>
                </a:solidFill>
                <a:round/>
                <a:headEnd/>
                <a:tailEnd/>
              </a:ln>
              <a:solidFill>
                <a:schemeClr val="bg1">
                  <a:lumMod val="5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86020" name="Picture 4" descr="http://www.playcast.ru/uploads/2015/08/30/1488158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429000"/>
            <a:ext cx="778674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2. Командна гра на льоду з ключкою та шайбою.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857364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4. За яким номером викликають швидку допомогу?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214686"/>
            <a:ext cx="8217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7. Хто такий Андрій Шевченко? 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000504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13. Який колір отримаємо, коли змішаємо синю і жовту фарбу? </a:t>
            </a:r>
            <a:endParaRPr lang="ru-RU" sz="4000" b="1" dirty="0"/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285720" y="5500702"/>
            <a:ext cx="85874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15. Як називають дитину корови? 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011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ak2z.ru/my_img/img/2015/10/11/487e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214282" y="1928802"/>
            <a:ext cx="8929718" cy="21431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chemeClr val="bg2">
                      <a:lumMod val="90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Нагородження</a:t>
            </a:r>
            <a:r>
              <a:rPr lang="ru-RU" sz="3600" kern="10" spc="0" dirty="0" smtClean="0">
                <a:ln w="9525">
                  <a:solidFill>
                    <a:schemeClr val="bg2">
                      <a:lumMod val="90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</a:p>
          <a:p>
            <a:pPr algn="ctr" rtl="0"/>
            <a:r>
              <a:rPr lang="ru-RU" sz="3600" kern="10" spc="0" dirty="0" err="1" smtClean="0">
                <a:ln w="9525">
                  <a:solidFill>
                    <a:schemeClr val="bg2">
                      <a:lumMod val="90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переможців</a:t>
            </a:r>
            <a:endParaRPr lang="ru-RU" sz="3600" kern="10" spc="0" dirty="0"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scorpionse.ucoz.ru/_si/0/965990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9875" name="WordArt 3"/>
          <p:cNvSpPr>
            <a:spLocks noChangeArrowheads="1" noChangeShapeType="1" noTextEdit="1"/>
          </p:cNvSpPr>
          <p:nvPr/>
        </p:nvSpPr>
        <p:spPr bwMode="auto">
          <a:xfrm>
            <a:off x="3857620" y="142852"/>
            <a:ext cx="5286380" cy="22144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Дякую</a:t>
            </a:r>
            <a:endParaRPr lang="ru-RU" sz="3600" kern="10" spc="0" dirty="0" smtClean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за </a:t>
            </a:r>
            <a:r>
              <a:rPr lang="ru-RU" sz="3600" kern="10" spc="0" dirty="0" err="1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увагу</a:t>
            </a:r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!</a:t>
            </a: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s://encrypted-tbn0.gstatic.com/images?q=tbn:ANd9GcTo5RLWoAFCdCi30n8EuQRAJP2N5pCIxevkigi8CjDAAT_R-w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2143125" cy="4000528"/>
          </a:xfrm>
          <a:prstGeom prst="rect">
            <a:avLst/>
          </a:prstGeom>
          <a:noFill/>
        </p:spPr>
      </p:pic>
      <p:sp>
        <p:nvSpPr>
          <p:cNvPr id="6" name="Месяц 5"/>
          <p:cNvSpPr/>
          <p:nvPr/>
        </p:nvSpPr>
        <p:spPr>
          <a:xfrm flipH="1">
            <a:off x="1785918" y="1500174"/>
            <a:ext cx="1285884" cy="4429156"/>
          </a:xfrm>
          <a:prstGeom prst="moon">
            <a:avLst>
              <a:gd name="adj" fmla="val 17677"/>
            </a:avLst>
          </a:prstGeom>
          <a:solidFill>
            <a:srgbClr val="FFC0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70" name="Picture 14" descr="http://s53.radikal.ru/i140/0912/1d/cec5c73908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857232"/>
            <a:ext cx="5405442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2" y="642918"/>
            <a:ext cx="814393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3. Скільки сантиметрів в 1 дм?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а) 1 см;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      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б) 10 см;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в) 100 см;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      </a:t>
            </a:r>
            <a:r>
              <a:rPr kumimoji="0" lang="uk-UA" sz="5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Times New Roman" pitchFamily="18" charset="0"/>
              </a:rPr>
              <a:t>г) 5 см.</a:t>
            </a:r>
            <a:endParaRPr kumimoji="0" lang="uk-UA" sz="5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1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1951</TotalTime>
  <Words>1893</Words>
  <Application>Microsoft Office PowerPoint</Application>
  <PresentationFormat>Экран (4:3)</PresentationFormat>
  <Paragraphs>397</Paragraphs>
  <Slides>75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Поток</vt:lpstr>
      <vt:lpstr>Інтелектуальна гра для учнів початкових класів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Інтелектуальна гра для учнів початкових класів</dc:title>
  <dc:creator>Admin</dc:creator>
  <cp:lastModifiedBy>Admin</cp:lastModifiedBy>
  <cp:revision>172</cp:revision>
  <dcterms:created xsi:type="dcterms:W3CDTF">2015-12-05T19:24:37Z</dcterms:created>
  <dcterms:modified xsi:type="dcterms:W3CDTF">2015-12-21T20:11:57Z</dcterms:modified>
</cp:coreProperties>
</file>